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6" r:id="rId4"/>
    <p:sldMasterId id="2147483768" r:id="rId5"/>
  </p:sldMasterIdLst>
  <p:notesMasterIdLst>
    <p:notesMasterId r:id="rId35"/>
  </p:notesMasterIdLst>
  <p:handoutMasterIdLst>
    <p:handoutMasterId r:id="rId36"/>
  </p:handoutMasterIdLst>
  <p:sldIdLst>
    <p:sldId id="272" r:id="rId6"/>
    <p:sldId id="257" r:id="rId7"/>
    <p:sldId id="316" r:id="rId8"/>
    <p:sldId id="302" r:id="rId9"/>
    <p:sldId id="308" r:id="rId10"/>
    <p:sldId id="309" r:id="rId11"/>
    <p:sldId id="278" r:id="rId12"/>
    <p:sldId id="280" r:id="rId13"/>
    <p:sldId id="332" r:id="rId14"/>
    <p:sldId id="324" r:id="rId15"/>
    <p:sldId id="317" r:id="rId16"/>
    <p:sldId id="320" r:id="rId17"/>
    <p:sldId id="321" r:id="rId18"/>
    <p:sldId id="305" r:id="rId19"/>
    <p:sldId id="310" r:id="rId20"/>
    <p:sldId id="318" r:id="rId21"/>
    <p:sldId id="311" r:id="rId22"/>
    <p:sldId id="325" r:id="rId23"/>
    <p:sldId id="326" r:id="rId24"/>
    <p:sldId id="328" r:id="rId25"/>
    <p:sldId id="329" r:id="rId26"/>
    <p:sldId id="330" r:id="rId27"/>
    <p:sldId id="331" r:id="rId28"/>
    <p:sldId id="327" r:id="rId29"/>
    <p:sldId id="319" r:id="rId30"/>
    <p:sldId id="304" r:id="rId31"/>
    <p:sldId id="323" r:id="rId32"/>
    <p:sldId id="279" r:id="rId33"/>
    <p:sldId id="275" r:id="rId3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43">
          <p15:clr>
            <a:srgbClr val="A4A3A4"/>
          </p15:clr>
        </p15:guide>
        <p15:guide id="2" pos="15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rcy Beckham" initials="MB" lastIdx="1" clrIdx="0">
    <p:extLst>
      <p:ext uri="{19B8F6BF-5375-455C-9EA6-DF929625EA0E}">
        <p15:presenceInfo xmlns:p15="http://schemas.microsoft.com/office/powerpoint/2012/main" userId="S-1-5-21-1614895754-1957994488-1060284298-1471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FFFFFF"/>
    <a:srgbClr val="F5FAFF"/>
    <a:srgbClr val="094F95"/>
    <a:srgbClr val="61B63B"/>
    <a:srgbClr val="5E358A"/>
    <a:srgbClr val="F14E29"/>
    <a:srgbClr val="444448"/>
    <a:srgbClr val="118ED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014" autoAdjust="0"/>
    <p:restoredTop sz="95896" autoAdjust="0"/>
  </p:normalViewPr>
  <p:slideViewPr>
    <p:cSldViewPr snapToGrid="0" snapToObjects="1">
      <p:cViewPr varScale="1">
        <p:scale>
          <a:sx n="84" d="100"/>
          <a:sy n="84" d="100"/>
        </p:scale>
        <p:origin x="1072" y="68"/>
      </p:cViewPr>
      <p:guideLst>
        <p:guide orient="horz" pos="2543"/>
        <p:guide pos="151"/>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napToObjects="1">
      <p:cViewPr varScale="1">
        <p:scale>
          <a:sx n="88" d="100"/>
          <a:sy n="88" d="100"/>
        </p:scale>
        <p:origin x="3872"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D0D660-C35D-4D88-82CD-03C817C13E2D}" type="doc">
      <dgm:prSet loTypeId="urn:microsoft.com/office/officeart/2009/3/layout/RandomtoResultProcess" loCatId="process" qsTypeId="urn:microsoft.com/office/officeart/2005/8/quickstyle/simple1" qsCatId="simple" csTypeId="urn:microsoft.com/office/officeart/2005/8/colors/accent1_2" csCatId="accent1" phldr="1"/>
      <dgm:spPr/>
      <dgm:t>
        <a:bodyPr/>
        <a:lstStyle/>
        <a:p>
          <a:endParaRPr lang="en-US"/>
        </a:p>
      </dgm:t>
    </dgm:pt>
    <dgm:pt modelId="{59E8AF95-B43D-4FD9-98C5-4CB66DBB58A6}">
      <dgm:prSet phldrT="[Text]"/>
      <dgm:spPr/>
      <dgm:t>
        <a:bodyPr/>
        <a:lstStyle/>
        <a:p>
          <a:r>
            <a:rPr lang="en-US" dirty="0"/>
            <a:t>Collect</a:t>
          </a:r>
        </a:p>
      </dgm:t>
    </dgm:pt>
    <dgm:pt modelId="{E994D13C-AF17-4FBF-BD85-7B3BC9C047F4}" type="parTrans" cxnId="{C46947E4-5F11-4027-9C37-832D39C30923}">
      <dgm:prSet/>
      <dgm:spPr/>
      <dgm:t>
        <a:bodyPr/>
        <a:lstStyle/>
        <a:p>
          <a:endParaRPr lang="en-US"/>
        </a:p>
      </dgm:t>
    </dgm:pt>
    <dgm:pt modelId="{71D0C7C1-FC04-4EC8-BE5F-557C54713B0D}" type="sibTrans" cxnId="{C46947E4-5F11-4027-9C37-832D39C30923}">
      <dgm:prSet/>
      <dgm:spPr/>
      <dgm:t>
        <a:bodyPr/>
        <a:lstStyle/>
        <a:p>
          <a:endParaRPr lang="en-US"/>
        </a:p>
      </dgm:t>
    </dgm:pt>
    <dgm:pt modelId="{4B6B5D1B-77BB-4CC0-9220-299A6E6B9331}">
      <dgm:prSet phldrT="[Text]" custT="1"/>
      <dgm:spPr/>
      <dgm:t>
        <a:bodyPr/>
        <a:lstStyle/>
        <a:p>
          <a:r>
            <a:rPr lang="en-US" sz="1400" dirty="0"/>
            <a:t>Poor Data Entry</a:t>
          </a:r>
        </a:p>
      </dgm:t>
    </dgm:pt>
    <dgm:pt modelId="{0862175C-84D9-47D2-9BB3-C51AC9106D88}" type="parTrans" cxnId="{558B3AE1-7B93-4E15-BA8A-5FE6FE4CE797}">
      <dgm:prSet/>
      <dgm:spPr/>
      <dgm:t>
        <a:bodyPr/>
        <a:lstStyle/>
        <a:p>
          <a:endParaRPr lang="en-US"/>
        </a:p>
      </dgm:t>
    </dgm:pt>
    <dgm:pt modelId="{0924C8E2-8DAC-4E7F-AC93-BA57B51166AB}" type="sibTrans" cxnId="{558B3AE1-7B93-4E15-BA8A-5FE6FE4CE797}">
      <dgm:prSet/>
      <dgm:spPr/>
      <dgm:t>
        <a:bodyPr/>
        <a:lstStyle/>
        <a:p>
          <a:endParaRPr lang="en-US"/>
        </a:p>
      </dgm:t>
    </dgm:pt>
    <dgm:pt modelId="{4B5D5158-0C6A-4559-817A-85FDFDE724C2}">
      <dgm:prSet phldrT="[Text]" custT="1"/>
      <dgm:spPr/>
      <dgm:t>
        <a:bodyPr/>
        <a:lstStyle/>
        <a:p>
          <a:r>
            <a:rPr lang="en-US" sz="1400" dirty="0"/>
            <a:t>Duplicates</a:t>
          </a:r>
        </a:p>
      </dgm:t>
    </dgm:pt>
    <dgm:pt modelId="{475E65B2-DC17-4B3B-8DF5-E80E790A58E8}" type="parTrans" cxnId="{552D5B75-6713-4215-A1AE-8447B127DBC7}">
      <dgm:prSet/>
      <dgm:spPr/>
      <dgm:t>
        <a:bodyPr/>
        <a:lstStyle/>
        <a:p>
          <a:endParaRPr lang="en-US"/>
        </a:p>
      </dgm:t>
    </dgm:pt>
    <dgm:pt modelId="{8883A87F-F82B-4B81-87C4-E827F36E601F}" type="sibTrans" cxnId="{552D5B75-6713-4215-A1AE-8447B127DBC7}">
      <dgm:prSet/>
      <dgm:spPr/>
      <dgm:t>
        <a:bodyPr/>
        <a:lstStyle/>
        <a:p>
          <a:endParaRPr lang="en-US"/>
        </a:p>
      </dgm:t>
    </dgm:pt>
    <dgm:pt modelId="{8A009C74-ADCE-4152-A819-6B21EEB6E43D}">
      <dgm:prSet phldrT="[Text]"/>
      <dgm:spPr/>
      <dgm:t>
        <a:bodyPr/>
        <a:lstStyle/>
        <a:p>
          <a:r>
            <a:rPr lang="en-US" dirty="0"/>
            <a:t>Prepare</a:t>
          </a:r>
        </a:p>
      </dgm:t>
    </dgm:pt>
    <dgm:pt modelId="{3461D513-3E1D-4D3B-8ECB-963996F50A75}" type="parTrans" cxnId="{0AA417F4-9E73-4E4A-A985-3A41BBAE1CB6}">
      <dgm:prSet/>
      <dgm:spPr/>
      <dgm:t>
        <a:bodyPr/>
        <a:lstStyle/>
        <a:p>
          <a:endParaRPr lang="en-US"/>
        </a:p>
      </dgm:t>
    </dgm:pt>
    <dgm:pt modelId="{7097206E-6B70-44C7-A741-17A44B947628}" type="sibTrans" cxnId="{0AA417F4-9E73-4E4A-A985-3A41BBAE1CB6}">
      <dgm:prSet/>
      <dgm:spPr/>
      <dgm:t>
        <a:bodyPr/>
        <a:lstStyle/>
        <a:p>
          <a:endParaRPr lang="en-US"/>
        </a:p>
      </dgm:t>
    </dgm:pt>
    <dgm:pt modelId="{E4474FDB-B490-450B-B323-5BB3E22AF059}">
      <dgm:prSet phldrT="[Text]" custT="1"/>
      <dgm:spPr/>
      <dgm:t>
        <a:bodyPr/>
        <a:lstStyle/>
        <a:p>
          <a:pPr marL="114300" lvl="1" indent="-114300" algn="l" defTabSz="622300">
            <a:lnSpc>
              <a:spcPct val="90000"/>
            </a:lnSpc>
            <a:spcBef>
              <a:spcPct val="0"/>
            </a:spcBef>
            <a:spcAft>
              <a:spcPct val="15000"/>
            </a:spcAft>
            <a:buChar char="•"/>
          </a:pPr>
          <a:r>
            <a:rPr lang="en-US" sz="1400" kern="1200" dirty="0">
              <a:solidFill>
                <a:srgbClr val="000000">
                  <a:hueOff val="0"/>
                  <a:satOff val="0"/>
                  <a:lumOff val="0"/>
                  <a:alphaOff val="0"/>
                </a:srgbClr>
              </a:solidFill>
              <a:latin typeface="Calibri"/>
              <a:ea typeface="+mn-ea"/>
              <a:cs typeface="+mn-cs"/>
            </a:rPr>
            <a:t>Aggregation</a:t>
          </a:r>
        </a:p>
      </dgm:t>
    </dgm:pt>
    <dgm:pt modelId="{4C1F89B8-79F6-4DFD-85F3-38742B7BF5AF}" type="parTrans" cxnId="{16E63FE9-AB26-49CC-9CAD-B89EDEF0EA6E}">
      <dgm:prSet/>
      <dgm:spPr/>
      <dgm:t>
        <a:bodyPr/>
        <a:lstStyle/>
        <a:p>
          <a:endParaRPr lang="en-US"/>
        </a:p>
      </dgm:t>
    </dgm:pt>
    <dgm:pt modelId="{07B87537-BDD4-4119-BB13-EE8434269830}" type="sibTrans" cxnId="{16E63FE9-AB26-49CC-9CAD-B89EDEF0EA6E}">
      <dgm:prSet/>
      <dgm:spPr/>
      <dgm:t>
        <a:bodyPr/>
        <a:lstStyle/>
        <a:p>
          <a:endParaRPr lang="en-US"/>
        </a:p>
      </dgm:t>
    </dgm:pt>
    <dgm:pt modelId="{6EFB3D11-4056-4E65-AB15-7D4C280E3551}">
      <dgm:prSet phldrT="[Text]" custT="1"/>
      <dgm:spPr/>
      <dgm:t>
        <a:bodyPr/>
        <a:lstStyle/>
        <a:p>
          <a:pPr marL="114300" lvl="1" indent="-114300" algn="l" defTabSz="622300">
            <a:lnSpc>
              <a:spcPct val="90000"/>
            </a:lnSpc>
            <a:spcBef>
              <a:spcPct val="0"/>
            </a:spcBef>
            <a:spcAft>
              <a:spcPct val="15000"/>
            </a:spcAft>
            <a:buChar char="•"/>
          </a:pPr>
          <a:r>
            <a:rPr lang="en-US" sz="1400" kern="1200" dirty="0">
              <a:solidFill>
                <a:srgbClr val="000000">
                  <a:hueOff val="0"/>
                  <a:satOff val="0"/>
                  <a:lumOff val="0"/>
                  <a:alphaOff val="0"/>
                </a:srgbClr>
              </a:solidFill>
              <a:latin typeface="Calibri"/>
              <a:ea typeface="+mn-ea"/>
              <a:cs typeface="+mn-cs"/>
            </a:rPr>
            <a:t>Correlation </a:t>
          </a:r>
        </a:p>
      </dgm:t>
    </dgm:pt>
    <dgm:pt modelId="{0CD76465-F0B8-47F8-95D8-97625D145472}" type="parTrans" cxnId="{7B4FB7C0-71AE-4BED-AEF2-BBD916126574}">
      <dgm:prSet/>
      <dgm:spPr/>
      <dgm:t>
        <a:bodyPr/>
        <a:lstStyle/>
        <a:p>
          <a:endParaRPr lang="en-US"/>
        </a:p>
      </dgm:t>
    </dgm:pt>
    <dgm:pt modelId="{82FDAC82-508C-47C7-9A79-A71651E3F44D}" type="sibTrans" cxnId="{7B4FB7C0-71AE-4BED-AEF2-BBD916126574}">
      <dgm:prSet/>
      <dgm:spPr/>
      <dgm:t>
        <a:bodyPr/>
        <a:lstStyle/>
        <a:p>
          <a:endParaRPr lang="en-US"/>
        </a:p>
      </dgm:t>
    </dgm:pt>
    <dgm:pt modelId="{77047780-FF0D-438E-AB65-D29B92831FCA}">
      <dgm:prSet phldrT="[Text]"/>
      <dgm:spPr/>
      <dgm:t>
        <a:bodyPr/>
        <a:lstStyle/>
        <a:p>
          <a:r>
            <a:rPr lang="en-US" dirty="0"/>
            <a:t>Analyze</a:t>
          </a:r>
        </a:p>
      </dgm:t>
    </dgm:pt>
    <dgm:pt modelId="{DDDCF2D5-4764-4151-B940-07CF27994622}" type="parTrans" cxnId="{E3C9F8C8-109E-4ADF-AC22-4DE575CD91AA}">
      <dgm:prSet/>
      <dgm:spPr/>
      <dgm:t>
        <a:bodyPr/>
        <a:lstStyle/>
        <a:p>
          <a:endParaRPr lang="en-US"/>
        </a:p>
      </dgm:t>
    </dgm:pt>
    <dgm:pt modelId="{66F9D68E-7463-4D29-A313-E7AB3141C56B}" type="sibTrans" cxnId="{E3C9F8C8-109E-4ADF-AC22-4DE575CD91AA}">
      <dgm:prSet/>
      <dgm:spPr/>
      <dgm:t>
        <a:bodyPr/>
        <a:lstStyle/>
        <a:p>
          <a:endParaRPr lang="en-US"/>
        </a:p>
      </dgm:t>
    </dgm:pt>
    <dgm:pt modelId="{EEF6F9F2-1325-4BE5-81FB-8D8351A8044A}">
      <dgm:prSet phldrT="[Text]"/>
      <dgm:spPr/>
      <dgm:t>
        <a:bodyPr/>
        <a:lstStyle/>
        <a:p>
          <a:r>
            <a:rPr lang="en-US" dirty="0"/>
            <a:t>Visualize</a:t>
          </a:r>
        </a:p>
      </dgm:t>
    </dgm:pt>
    <dgm:pt modelId="{5C11C499-43C1-4704-9015-185899664F1D}" type="parTrans" cxnId="{B56F5E3D-DF2F-48CA-90B8-99A5D1AF1871}">
      <dgm:prSet/>
      <dgm:spPr/>
      <dgm:t>
        <a:bodyPr/>
        <a:lstStyle/>
        <a:p>
          <a:endParaRPr lang="en-US"/>
        </a:p>
      </dgm:t>
    </dgm:pt>
    <dgm:pt modelId="{2ACE23FA-C944-4A26-9317-7134EE2F3DE8}" type="sibTrans" cxnId="{B56F5E3D-DF2F-48CA-90B8-99A5D1AF1871}">
      <dgm:prSet/>
      <dgm:spPr/>
      <dgm:t>
        <a:bodyPr/>
        <a:lstStyle/>
        <a:p>
          <a:endParaRPr lang="en-US"/>
        </a:p>
      </dgm:t>
    </dgm:pt>
    <dgm:pt modelId="{E1A63234-4A02-4D4C-8C7F-D927BF5D529B}">
      <dgm:prSet phldrT="[Text]"/>
      <dgm:spPr/>
      <dgm:t>
        <a:bodyPr/>
        <a:lstStyle/>
        <a:p>
          <a:r>
            <a:rPr lang="en-US" dirty="0"/>
            <a:t>Share</a:t>
          </a:r>
        </a:p>
      </dgm:t>
    </dgm:pt>
    <dgm:pt modelId="{8E7972D4-8E8E-42CF-ABE1-45CE218060D2}" type="parTrans" cxnId="{563F419C-5A07-46E4-8A3F-C48880B1F418}">
      <dgm:prSet/>
      <dgm:spPr/>
      <dgm:t>
        <a:bodyPr/>
        <a:lstStyle/>
        <a:p>
          <a:endParaRPr lang="en-US"/>
        </a:p>
      </dgm:t>
    </dgm:pt>
    <dgm:pt modelId="{6AF2FFE6-0F67-4EB2-8DC4-8CB1C77A3A7E}" type="sibTrans" cxnId="{563F419C-5A07-46E4-8A3F-C48880B1F418}">
      <dgm:prSet/>
      <dgm:spPr/>
      <dgm:t>
        <a:bodyPr/>
        <a:lstStyle/>
        <a:p>
          <a:endParaRPr lang="en-US"/>
        </a:p>
      </dgm:t>
    </dgm:pt>
    <dgm:pt modelId="{8B0A85AA-7D98-4B23-BAC0-610656603BD7}">
      <dgm:prSet phldrT="[Text]" custT="1"/>
      <dgm:spPr/>
      <dgm:t>
        <a:bodyPr/>
        <a:lstStyle/>
        <a:p>
          <a:r>
            <a:rPr lang="en-US" sz="1400" dirty="0"/>
            <a:t>Inconsistency</a:t>
          </a:r>
        </a:p>
      </dgm:t>
    </dgm:pt>
    <dgm:pt modelId="{0827197D-2215-4BCC-A227-EA02A6FAC5B7}" type="parTrans" cxnId="{6185983C-9F80-488F-8C2A-4C36E602DE35}">
      <dgm:prSet/>
      <dgm:spPr/>
      <dgm:t>
        <a:bodyPr/>
        <a:lstStyle/>
        <a:p>
          <a:endParaRPr lang="en-US"/>
        </a:p>
      </dgm:t>
    </dgm:pt>
    <dgm:pt modelId="{33C20980-3A25-474D-9D2D-7C27421FFE96}" type="sibTrans" cxnId="{6185983C-9F80-488F-8C2A-4C36E602DE35}">
      <dgm:prSet/>
      <dgm:spPr/>
      <dgm:t>
        <a:bodyPr/>
        <a:lstStyle/>
        <a:p>
          <a:endParaRPr lang="en-US"/>
        </a:p>
      </dgm:t>
    </dgm:pt>
    <dgm:pt modelId="{0BEDD602-185F-4F26-A84E-8AD00E508535}">
      <dgm:prSet phldrT="[Text]" custT="1"/>
      <dgm:spPr/>
      <dgm:t>
        <a:bodyPr/>
        <a:lstStyle/>
        <a:p>
          <a:r>
            <a:rPr lang="en-US" sz="1400" dirty="0"/>
            <a:t>Sample Bias</a:t>
          </a:r>
        </a:p>
      </dgm:t>
    </dgm:pt>
    <dgm:pt modelId="{2449ADE6-FB6B-45A0-B7DF-0A7C7E4E715E}" type="parTrans" cxnId="{44F3A36A-8EB9-4817-8B5F-C88843262314}">
      <dgm:prSet/>
      <dgm:spPr/>
      <dgm:t>
        <a:bodyPr/>
        <a:lstStyle/>
        <a:p>
          <a:endParaRPr lang="en-US"/>
        </a:p>
      </dgm:t>
    </dgm:pt>
    <dgm:pt modelId="{AC157444-B2FC-41C6-858F-F25D2D4BB108}" type="sibTrans" cxnId="{44F3A36A-8EB9-4817-8B5F-C88843262314}">
      <dgm:prSet/>
      <dgm:spPr/>
      <dgm:t>
        <a:bodyPr/>
        <a:lstStyle/>
        <a:p>
          <a:endParaRPr lang="en-US"/>
        </a:p>
      </dgm:t>
    </dgm:pt>
    <dgm:pt modelId="{7908E922-F99A-496B-A753-855BAE255223}">
      <dgm:prSet phldrT="[Text]" custT="1"/>
      <dgm:spPr/>
      <dgm:t>
        <a:bodyPr/>
        <a:lstStyle/>
        <a:p>
          <a:pPr marL="114300" lvl="1" indent="-114300" algn="l" defTabSz="622300">
            <a:lnSpc>
              <a:spcPct val="90000"/>
            </a:lnSpc>
            <a:spcBef>
              <a:spcPct val="0"/>
            </a:spcBef>
            <a:spcAft>
              <a:spcPct val="15000"/>
            </a:spcAft>
            <a:buChar char="•"/>
          </a:pPr>
          <a:r>
            <a:rPr lang="en-US" sz="1400" kern="1200" dirty="0">
              <a:solidFill>
                <a:srgbClr val="000000">
                  <a:hueOff val="0"/>
                  <a:satOff val="0"/>
                  <a:lumOff val="0"/>
                  <a:alphaOff val="0"/>
                </a:srgbClr>
              </a:solidFill>
              <a:latin typeface="Calibri"/>
              <a:ea typeface="+mn-ea"/>
              <a:cs typeface="+mn-cs"/>
            </a:rPr>
            <a:t>Privacy Provisions</a:t>
          </a:r>
        </a:p>
      </dgm:t>
    </dgm:pt>
    <dgm:pt modelId="{85C81DFB-0F7B-4493-B758-1FE5244E6127}" type="parTrans" cxnId="{82896E21-2ABC-4B9F-9106-759CC97EDF17}">
      <dgm:prSet/>
      <dgm:spPr/>
      <dgm:t>
        <a:bodyPr/>
        <a:lstStyle/>
        <a:p>
          <a:endParaRPr lang="en-US"/>
        </a:p>
      </dgm:t>
    </dgm:pt>
    <dgm:pt modelId="{104CDBF6-A2A7-4A74-8E45-16165450D33A}" type="sibTrans" cxnId="{82896E21-2ABC-4B9F-9106-759CC97EDF17}">
      <dgm:prSet/>
      <dgm:spPr/>
      <dgm:t>
        <a:bodyPr/>
        <a:lstStyle/>
        <a:p>
          <a:endParaRPr lang="en-US"/>
        </a:p>
      </dgm:t>
    </dgm:pt>
    <dgm:pt modelId="{A354302A-0B83-42FF-BAE8-4B701519C8F8}">
      <dgm:prSet phldrT="[Text]" custT="1"/>
      <dgm:spPr/>
      <dgm:t>
        <a:bodyPr/>
        <a:lstStyle/>
        <a:p>
          <a:pPr marL="114300" lvl="1" indent="-114300" algn="l" defTabSz="622300">
            <a:lnSpc>
              <a:spcPct val="90000"/>
            </a:lnSpc>
            <a:spcBef>
              <a:spcPct val="0"/>
            </a:spcBef>
            <a:spcAft>
              <a:spcPct val="15000"/>
            </a:spcAft>
            <a:buChar char="•"/>
          </a:pPr>
          <a:r>
            <a:rPr lang="en-US" sz="1400" kern="1200" dirty="0">
              <a:solidFill>
                <a:srgbClr val="000000">
                  <a:hueOff val="0"/>
                  <a:satOff val="0"/>
                  <a:lumOff val="0"/>
                  <a:alphaOff val="0"/>
                </a:srgbClr>
              </a:solidFill>
              <a:latin typeface="Calibri"/>
              <a:ea typeface="+mn-ea"/>
              <a:cs typeface="+mn-cs"/>
            </a:rPr>
            <a:t>Poor problem definition</a:t>
          </a:r>
        </a:p>
      </dgm:t>
    </dgm:pt>
    <dgm:pt modelId="{315CC7EE-7492-4375-8BA6-74F3D3A5BA98}" type="parTrans" cxnId="{0B850170-94EA-4505-A8D0-0B3C0822BD72}">
      <dgm:prSet/>
      <dgm:spPr/>
      <dgm:t>
        <a:bodyPr/>
        <a:lstStyle/>
        <a:p>
          <a:endParaRPr lang="en-US"/>
        </a:p>
      </dgm:t>
    </dgm:pt>
    <dgm:pt modelId="{71B85008-64D6-4BDB-B798-5F13359A4FCE}" type="sibTrans" cxnId="{0B850170-94EA-4505-A8D0-0B3C0822BD72}">
      <dgm:prSet/>
      <dgm:spPr/>
      <dgm:t>
        <a:bodyPr/>
        <a:lstStyle/>
        <a:p>
          <a:endParaRPr lang="en-US"/>
        </a:p>
      </dgm:t>
    </dgm:pt>
    <dgm:pt modelId="{AF1BFEC7-51D0-42BF-8CF2-AD5A4391628F}">
      <dgm:prSet phldrT="[Text]" custT="1"/>
      <dgm:spPr/>
      <dgm:t>
        <a:bodyPr/>
        <a:lstStyle/>
        <a:p>
          <a:pPr marL="114300" lvl="1" indent="-114300" algn="l" defTabSz="622300">
            <a:lnSpc>
              <a:spcPct val="90000"/>
            </a:lnSpc>
            <a:spcBef>
              <a:spcPct val="0"/>
            </a:spcBef>
            <a:spcAft>
              <a:spcPct val="15000"/>
            </a:spcAft>
            <a:buChar char="•"/>
          </a:pPr>
          <a:r>
            <a:rPr lang="en-US" sz="1400" kern="1200" dirty="0">
              <a:solidFill>
                <a:srgbClr val="000000">
                  <a:hueOff val="0"/>
                  <a:satOff val="0"/>
                  <a:lumOff val="0"/>
                  <a:alphaOff val="0"/>
                </a:srgbClr>
              </a:solidFill>
              <a:latin typeface="Calibri"/>
              <a:ea typeface="+mn-ea"/>
              <a:cs typeface="+mn-cs"/>
            </a:rPr>
            <a:t>Bad design </a:t>
          </a:r>
        </a:p>
      </dgm:t>
    </dgm:pt>
    <dgm:pt modelId="{2306D121-4A8A-4566-8295-12CBD5AB845B}" type="parTrans" cxnId="{9DB4D723-B297-467E-A9BF-6462DE20F574}">
      <dgm:prSet/>
      <dgm:spPr/>
      <dgm:t>
        <a:bodyPr/>
        <a:lstStyle/>
        <a:p>
          <a:endParaRPr lang="en-US"/>
        </a:p>
      </dgm:t>
    </dgm:pt>
    <dgm:pt modelId="{BBEC508B-0FB3-447D-8D0E-7861DEF4ACC1}" type="sibTrans" cxnId="{9DB4D723-B297-467E-A9BF-6462DE20F574}">
      <dgm:prSet/>
      <dgm:spPr/>
      <dgm:t>
        <a:bodyPr/>
        <a:lstStyle/>
        <a:p>
          <a:endParaRPr lang="en-US"/>
        </a:p>
      </dgm:t>
    </dgm:pt>
    <dgm:pt modelId="{B22753F4-AFAE-488B-8A2D-F3DCD9786D39}">
      <dgm:prSet phldrT="[Text]" custT="1"/>
      <dgm:spPr/>
      <dgm:t>
        <a:bodyPr/>
        <a:lstStyle/>
        <a:p>
          <a:pPr marL="114300" lvl="1" indent="-114300" algn="l" defTabSz="622300">
            <a:lnSpc>
              <a:spcPct val="90000"/>
            </a:lnSpc>
            <a:spcBef>
              <a:spcPct val="0"/>
            </a:spcBef>
            <a:spcAft>
              <a:spcPct val="15000"/>
            </a:spcAft>
            <a:buChar char="•"/>
          </a:pPr>
          <a:r>
            <a:rPr lang="en-US" sz="1400" kern="1200" dirty="0">
              <a:solidFill>
                <a:srgbClr val="000000">
                  <a:hueOff val="0"/>
                  <a:satOff val="0"/>
                  <a:lumOff val="0"/>
                  <a:alphaOff val="0"/>
                </a:srgbClr>
              </a:solidFill>
              <a:latin typeface="Calibri"/>
              <a:ea typeface="+mn-ea"/>
              <a:cs typeface="+mn-cs"/>
            </a:rPr>
            <a:t>Inaccurate data model</a:t>
          </a:r>
        </a:p>
      </dgm:t>
    </dgm:pt>
    <dgm:pt modelId="{29FB35F9-D55E-45F5-8ADE-F0D115B436E7}" type="parTrans" cxnId="{7CD7DF0D-9B37-4F88-94F2-AE66F3DEEED8}">
      <dgm:prSet/>
      <dgm:spPr/>
      <dgm:t>
        <a:bodyPr/>
        <a:lstStyle/>
        <a:p>
          <a:endParaRPr lang="en-US"/>
        </a:p>
      </dgm:t>
    </dgm:pt>
    <dgm:pt modelId="{FC3DB78A-D692-40AD-BE3B-9E9823452040}" type="sibTrans" cxnId="{7CD7DF0D-9B37-4F88-94F2-AE66F3DEEED8}">
      <dgm:prSet/>
      <dgm:spPr/>
      <dgm:t>
        <a:bodyPr/>
        <a:lstStyle/>
        <a:p>
          <a:endParaRPr lang="en-US"/>
        </a:p>
      </dgm:t>
    </dgm:pt>
    <dgm:pt modelId="{0CC3EED9-AEF1-45AD-9104-EC9743F2F8AC}">
      <dgm:prSet phldrT="[Text]" custT="1"/>
      <dgm:spPr/>
      <dgm:t>
        <a:bodyPr/>
        <a:lstStyle/>
        <a:p>
          <a:pPr marL="114300" lvl="1" indent="-114300" algn="l" defTabSz="622300">
            <a:lnSpc>
              <a:spcPct val="90000"/>
            </a:lnSpc>
            <a:spcBef>
              <a:spcPct val="0"/>
            </a:spcBef>
            <a:spcAft>
              <a:spcPct val="15000"/>
            </a:spcAft>
            <a:buChar char="•"/>
          </a:pPr>
          <a:r>
            <a:rPr lang="en-US" sz="1400" kern="1200" dirty="0">
              <a:solidFill>
                <a:srgbClr val="000000">
                  <a:hueOff val="0"/>
                  <a:satOff val="0"/>
                  <a:lumOff val="0"/>
                  <a:alphaOff val="0"/>
                </a:srgbClr>
              </a:solidFill>
              <a:latin typeface="Calibri"/>
              <a:ea typeface="+mn-ea"/>
              <a:cs typeface="+mn-cs"/>
            </a:rPr>
            <a:t>Biased algorithms</a:t>
          </a:r>
        </a:p>
      </dgm:t>
    </dgm:pt>
    <dgm:pt modelId="{86A65686-A755-47E4-B50F-D274E7D7A676}" type="parTrans" cxnId="{89341A45-B833-4034-B673-82C5BBD20EB2}">
      <dgm:prSet/>
      <dgm:spPr/>
      <dgm:t>
        <a:bodyPr/>
        <a:lstStyle/>
        <a:p>
          <a:endParaRPr lang="en-US"/>
        </a:p>
      </dgm:t>
    </dgm:pt>
    <dgm:pt modelId="{FCA724E1-C3A1-4043-9D57-F445F5A59A92}" type="sibTrans" cxnId="{89341A45-B833-4034-B673-82C5BBD20EB2}">
      <dgm:prSet/>
      <dgm:spPr/>
      <dgm:t>
        <a:bodyPr/>
        <a:lstStyle/>
        <a:p>
          <a:endParaRPr lang="en-US"/>
        </a:p>
      </dgm:t>
    </dgm:pt>
    <dgm:pt modelId="{023933C2-D77C-490D-B22B-62A73B3638AB}">
      <dgm:prSet phldrT="[Text]" custT="1"/>
      <dgm:spPr/>
      <dgm:t>
        <a:bodyPr/>
        <a:lstStyle/>
        <a:p>
          <a:pPr marL="114300" lvl="1" indent="-114300" algn="l" defTabSz="622300">
            <a:lnSpc>
              <a:spcPct val="90000"/>
            </a:lnSpc>
            <a:spcBef>
              <a:spcPct val="0"/>
            </a:spcBef>
            <a:spcAft>
              <a:spcPct val="15000"/>
            </a:spcAft>
            <a:buChar char="•"/>
          </a:pPr>
          <a:r>
            <a:rPr lang="en-US" sz="1400" kern="1200" dirty="0">
              <a:solidFill>
                <a:srgbClr val="000000">
                  <a:hueOff val="0"/>
                  <a:satOff val="0"/>
                  <a:lumOff val="0"/>
                  <a:alphaOff val="0"/>
                </a:srgbClr>
              </a:solidFill>
              <a:latin typeface="Calibri"/>
              <a:ea typeface="+mn-ea"/>
              <a:cs typeface="+mn-cs"/>
            </a:rPr>
            <a:t>Lack of understanding</a:t>
          </a:r>
        </a:p>
      </dgm:t>
    </dgm:pt>
    <dgm:pt modelId="{6410DC3E-E73B-4EE8-ABA8-C1CD2A6F2B60}" type="parTrans" cxnId="{E83B08DF-637E-4F32-AFAE-19091E94EAEE}">
      <dgm:prSet/>
      <dgm:spPr/>
      <dgm:t>
        <a:bodyPr/>
        <a:lstStyle/>
        <a:p>
          <a:endParaRPr lang="en-US"/>
        </a:p>
      </dgm:t>
    </dgm:pt>
    <dgm:pt modelId="{F3BCE26E-FC58-4C99-833B-82761D3BEC57}" type="sibTrans" cxnId="{E83B08DF-637E-4F32-AFAE-19091E94EAEE}">
      <dgm:prSet/>
      <dgm:spPr/>
      <dgm:t>
        <a:bodyPr/>
        <a:lstStyle/>
        <a:p>
          <a:endParaRPr lang="en-US"/>
        </a:p>
      </dgm:t>
    </dgm:pt>
    <dgm:pt modelId="{EDF1B001-F4FF-493D-880B-8C462FA386A7}">
      <dgm:prSet phldrT="[Text]" custT="1"/>
      <dgm:spPr/>
      <dgm:t>
        <a:bodyPr/>
        <a:lstStyle/>
        <a:p>
          <a:pPr marL="114300" lvl="1" indent="-114300" algn="l" defTabSz="622300">
            <a:lnSpc>
              <a:spcPct val="90000"/>
            </a:lnSpc>
            <a:spcBef>
              <a:spcPct val="0"/>
            </a:spcBef>
            <a:spcAft>
              <a:spcPct val="15000"/>
            </a:spcAft>
            <a:buChar char="•"/>
          </a:pPr>
          <a:r>
            <a:rPr lang="en-US" sz="1400" kern="1200" dirty="0">
              <a:solidFill>
                <a:srgbClr val="000000">
                  <a:hueOff val="0"/>
                  <a:satOff val="0"/>
                  <a:lumOff val="0"/>
                  <a:alphaOff val="0"/>
                </a:srgbClr>
              </a:solidFill>
              <a:latin typeface="Calibri"/>
              <a:ea typeface="+mn-ea"/>
              <a:cs typeface="+mn-cs"/>
            </a:rPr>
            <a:t>Inconsistent representation</a:t>
          </a:r>
        </a:p>
      </dgm:t>
    </dgm:pt>
    <dgm:pt modelId="{C79008C4-5EB7-4E73-8C50-B788A78DD792}" type="parTrans" cxnId="{B0610002-1FF3-4C8E-840B-B0432902604E}">
      <dgm:prSet/>
      <dgm:spPr/>
      <dgm:t>
        <a:bodyPr/>
        <a:lstStyle/>
        <a:p>
          <a:endParaRPr lang="en-US"/>
        </a:p>
      </dgm:t>
    </dgm:pt>
    <dgm:pt modelId="{BA9F706A-9E05-400B-8C02-24E39B81C134}" type="sibTrans" cxnId="{B0610002-1FF3-4C8E-840B-B0432902604E}">
      <dgm:prSet/>
      <dgm:spPr/>
      <dgm:t>
        <a:bodyPr/>
        <a:lstStyle/>
        <a:p>
          <a:endParaRPr lang="en-US"/>
        </a:p>
      </dgm:t>
    </dgm:pt>
    <dgm:pt modelId="{D02D21C0-DFF1-45E1-A621-5A1EBC3D3709}">
      <dgm:prSet phldrT="[Text]"/>
      <dgm:spPr/>
      <dgm:t>
        <a:bodyPr/>
        <a:lstStyle/>
        <a:p>
          <a:pPr marL="57150" lvl="1" indent="0" algn="l" defTabSz="444500">
            <a:lnSpc>
              <a:spcPct val="90000"/>
            </a:lnSpc>
            <a:spcBef>
              <a:spcPct val="0"/>
            </a:spcBef>
            <a:spcAft>
              <a:spcPct val="15000"/>
            </a:spcAft>
          </a:pPr>
          <a:endParaRPr lang="en-US" sz="1000" kern="1200" dirty="0"/>
        </a:p>
      </dgm:t>
    </dgm:pt>
    <dgm:pt modelId="{3E0CB64D-B411-407D-86DB-E29F3DF9F725}" type="parTrans" cxnId="{DAC744E4-C1F3-437F-942F-BFC614D7CBD1}">
      <dgm:prSet/>
      <dgm:spPr/>
      <dgm:t>
        <a:bodyPr/>
        <a:lstStyle/>
        <a:p>
          <a:endParaRPr lang="en-US"/>
        </a:p>
      </dgm:t>
    </dgm:pt>
    <dgm:pt modelId="{5CF570D2-2FF8-4B3A-9F5C-8944D07F7D9E}" type="sibTrans" cxnId="{DAC744E4-C1F3-437F-942F-BFC614D7CBD1}">
      <dgm:prSet/>
      <dgm:spPr/>
      <dgm:t>
        <a:bodyPr/>
        <a:lstStyle/>
        <a:p>
          <a:endParaRPr lang="en-US"/>
        </a:p>
      </dgm:t>
    </dgm:pt>
    <dgm:pt modelId="{0D1156EB-AE8E-45CC-8A6A-01F13923D16C}">
      <dgm:prSet phldrT="[Text]" custT="1"/>
      <dgm:spPr/>
      <dgm:t>
        <a:bodyPr/>
        <a:lstStyle/>
        <a:p>
          <a:pPr marL="114300" lvl="1" indent="-114300" algn="l" defTabSz="622300">
            <a:lnSpc>
              <a:spcPct val="90000"/>
            </a:lnSpc>
            <a:spcBef>
              <a:spcPct val="0"/>
            </a:spcBef>
            <a:spcAft>
              <a:spcPct val="15000"/>
            </a:spcAft>
            <a:buChar char="•"/>
          </a:pPr>
          <a:r>
            <a:rPr lang="en-US" sz="1400" kern="1200" dirty="0">
              <a:solidFill>
                <a:srgbClr val="000000">
                  <a:hueOff val="0"/>
                  <a:satOff val="0"/>
                  <a:lumOff val="0"/>
                  <a:alphaOff val="0"/>
                </a:srgbClr>
              </a:solidFill>
              <a:latin typeface="Calibri"/>
              <a:ea typeface="+mn-ea"/>
              <a:cs typeface="+mn-cs"/>
            </a:rPr>
            <a:t>Security Levels</a:t>
          </a:r>
        </a:p>
      </dgm:t>
    </dgm:pt>
    <dgm:pt modelId="{B74FF2D1-3C5E-4BFA-B6A4-4E1FE20AEB4D}" type="parTrans" cxnId="{3235F9BB-68F9-407E-874B-973442F7D1BA}">
      <dgm:prSet/>
      <dgm:spPr/>
      <dgm:t>
        <a:bodyPr/>
        <a:lstStyle/>
        <a:p>
          <a:endParaRPr lang="en-US"/>
        </a:p>
      </dgm:t>
    </dgm:pt>
    <dgm:pt modelId="{F785DEBE-16DE-48E5-9350-C34B4EECCD6A}" type="sibTrans" cxnId="{3235F9BB-68F9-407E-874B-973442F7D1BA}">
      <dgm:prSet/>
      <dgm:spPr/>
      <dgm:t>
        <a:bodyPr/>
        <a:lstStyle/>
        <a:p>
          <a:endParaRPr lang="en-US"/>
        </a:p>
      </dgm:t>
    </dgm:pt>
    <dgm:pt modelId="{F87F8D55-59B6-42D2-A766-DB64AF6EB92D}">
      <dgm:prSet phldrT="[Text]" custT="1"/>
      <dgm:spPr/>
      <dgm:t>
        <a:bodyPr/>
        <a:lstStyle/>
        <a:p>
          <a:pPr marL="114300" lvl="1" indent="-114300" algn="l" defTabSz="622300">
            <a:lnSpc>
              <a:spcPct val="90000"/>
            </a:lnSpc>
            <a:spcBef>
              <a:spcPct val="0"/>
            </a:spcBef>
            <a:spcAft>
              <a:spcPct val="15000"/>
            </a:spcAft>
            <a:buChar char="•"/>
          </a:pPr>
          <a:r>
            <a:rPr lang="en-US" sz="1400" kern="1200" dirty="0">
              <a:solidFill>
                <a:srgbClr val="000000">
                  <a:hueOff val="0"/>
                  <a:satOff val="0"/>
                  <a:lumOff val="0"/>
                  <a:alphaOff val="0"/>
                </a:srgbClr>
              </a:solidFill>
              <a:latin typeface="Calibri"/>
              <a:ea typeface="+mn-ea"/>
              <a:cs typeface="+mn-cs"/>
            </a:rPr>
            <a:t>Unauthorized Access</a:t>
          </a:r>
        </a:p>
      </dgm:t>
    </dgm:pt>
    <dgm:pt modelId="{3EE61131-B680-4B57-AA4A-04558FEB3E97}" type="parTrans" cxnId="{92BD8EDC-2DE3-4820-A048-3860884FFD7D}">
      <dgm:prSet/>
      <dgm:spPr/>
      <dgm:t>
        <a:bodyPr/>
        <a:lstStyle/>
        <a:p>
          <a:endParaRPr lang="en-US"/>
        </a:p>
      </dgm:t>
    </dgm:pt>
    <dgm:pt modelId="{4779357E-A23C-49F2-A99A-87A343191105}" type="sibTrans" cxnId="{92BD8EDC-2DE3-4820-A048-3860884FFD7D}">
      <dgm:prSet/>
      <dgm:spPr/>
      <dgm:t>
        <a:bodyPr/>
        <a:lstStyle/>
        <a:p>
          <a:endParaRPr lang="en-US"/>
        </a:p>
      </dgm:t>
    </dgm:pt>
    <dgm:pt modelId="{D2BC38B5-14CA-4A51-BFC2-3FD43C0C4789}">
      <dgm:prSet phldrT="[Text]" custT="1"/>
      <dgm:spPr/>
      <dgm:t>
        <a:bodyPr/>
        <a:lstStyle/>
        <a:p>
          <a:pPr marL="114300" lvl="1" indent="-114300" algn="l" defTabSz="622300">
            <a:lnSpc>
              <a:spcPct val="90000"/>
            </a:lnSpc>
            <a:spcBef>
              <a:spcPct val="0"/>
            </a:spcBef>
            <a:spcAft>
              <a:spcPct val="15000"/>
            </a:spcAft>
            <a:buChar char="•"/>
          </a:pPr>
          <a:r>
            <a:rPr lang="en-US" sz="1400" kern="1200" dirty="0">
              <a:solidFill>
                <a:srgbClr val="000000">
                  <a:hueOff val="0"/>
                  <a:satOff val="0"/>
                  <a:lumOff val="0"/>
                  <a:alphaOff val="0"/>
                </a:srgbClr>
              </a:solidFill>
              <a:latin typeface="Calibri"/>
              <a:ea typeface="+mn-ea"/>
              <a:cs typeface="+mn-cs"/>
            </a:rPr>
            <a:t>Legal Conflicts</a:t>
          </a:r>
        </a:p>
      </dgm:t>
    </dgm:pt>
    <dgm:pt modelId="{CB3BE153-6FC9-4CB9-A6A3-C9271E5F2F7A}" type="parTrans" cxnId="{61A8B55C-8F5B-4CE1-948E-13F9FD48A103}">
      <dgm:prSet/>
      <dgm:spPr/>
      <dgm:t>
        <a:bodyPr/>
        <a:lstStyle/>
        <a:p>
          <a:endParaRPr lang="en-US"/>
        </a:p>
      </dgm:t>
    </dgm:pt>
    <dgm:pt modelId="{BAB16DA7-A1D2-473F-89DC-0984D61A3149}" type="sibTrans" cxnId="{61A8B55C-8F5B-4CE1-948E-13F9FD48A103}">
      <dgm:prSet/>
      <dgm:spPr/>
      <dgm:t>
        <a:bodyPr/>
        <a:lstStyle/>
        <a:p>
          <a:endParaRPr lang="en-US"/>
        </a:p>
      </dgm:t>
    </dgm:pt>
    <dgm:pt modelId="{64AD5DE5-0CFB-4072-83B2-4092997160F4}">
      <dgm:prSet phldrT="[Text]"/>
      <dgm:spPr/>
      <dgm:t>
        <a:bodyPr/>
        <a:lstStyle/>
        <a:p>
          <a:pPr marL="57150" lvl="1" indent="0" algn="l" defTabSz="444500">
            <a:lnSpc>
              <a:spcPct val="90000"/>
            </a:lnSpc>
            <a:spcBef>
              <a:spcPct val="0"/>
            </a:spcBef>
            <a:spcAft>
              <a:spcPct val="15000"/>
            </a:spcAft>
          </a:pPr>
          <a:endParaRPr lang="en-US" sz="1000" kern="1200" dirty="0"/>
        </a:p>
      </dgm:t>
    </dgm:pt>
    <dgm:pt modelId="{4EC1FD41-C9EA-4D4F-9C6D-B3E8F69848C9}" type="parTrans" cxnId="{1BEFA226-6D17-47EB-8D25-9F6D0408B016}">
      <dgm:prSet/>
      <dgm:spPr/>
      <dgm:t>
        <a:bodyPr/>
        <a:lstStyle/>
        <a:p>
          <a:endParaRPr lang="en-US"/>
        </a:p>
      </dgm:t>
    </dgm:pt>
    <dgm:pt modelId="{A3D51CA4-4CC7-4931-8AC0-80520355D216}" type="sibTrans" cxnId="{1BEFA226-6D17-47EB-8D25-9F6D0408B016}">
      <dgm:prSet/>
      <dgm:spPr/>
      <dgm:t>
        <a:bodyPr/>
        <a:lstStyle/>
        <a:p>
          <a:endParaRPr lang="en-US"/>
        </a:p>
      </dgm:t>
    </dgm:pt>
    <dgm:pt modelId="{1FC58DFB-7A53-46E3-8A4F-FAA39A930EC0}" type="pres">
      <dgm:prSet presAssocID="{FAD0D660-C35D-4D88-82CD-03C817C13E2D}" presName="Name0" presStyleCnt="0">
        <dgm:presLayoutVars>
          <dgm:dir/>
          <dgm:animOne val="branch"/>
          <dgm:animLvl val="lvl"/>
        </dgm:presLayoutVars>
      </dgm:prSet>
      <dgm:spPr/>
    </dgm:pt>
    <dgm:pt modelId="{595E65A2-3252-4A60-BE23-BB00BB723402}" type="pres">
      <dgm:prSet presAssocID="{59E8AF95-B43D-4FD9-98C5-4CB66DBB58A6}" presName="chaos" presStyleCnt="0"/>
      <dgm:spPr/>
    </dgm:pt>
    <dgm:pt modelId="{FC455A34-7786-42D4-A850-ACE36922BB94}" type="pres">
      <dgm:prSet presAssocID="{59E8AF95-B43D-4FD9-98C5-4CB66DBB58A6}" presName="parTx1" presStyleLbl="revTx" presStyleIdx="0" presStyleCnt="9"/>
      <dgm:spPr/>
    </dgm:pt>
    <dgm:pt modelId="{8A09BA9A-78B0-4353-A31D-C25D75BBECC8}" type="pres">
      <dgm:prSet presAssocID="{59E8AF95-B43D-4FD9-98C5-4CB66DBB58A6}" presName="desTx1" presStyleLbl="revTx" presStyleIdx="1" presStyleCnt="9">
        <dgm:presLayoutVars>
          <dgm:bulletEnabled val="1"/>
        </dgm:presLayoutVars>
      </dgm:prSet>
      <dgm:spPr/>
    </dgm:pt>
    <dgm:pt modelId="{8AC29AF0-4E30-42BF-8A98-88FDD47B6C46}" type="pres">
      <dgm:prSet presAssocID="{59E8AF95-B43D-4FD9-98C5-4CB66DBB58A6}" presName="c1" presStyleLbl="node1" presStyleIdx="0" presStyleCnt="19"/>
      <dgm:spPr/>
    </dgm:pt>
    <dgm:pt modelId="{8F3EF907-CF60-4CFA-917C-C16229A0BECD}" type="pres">
      <dgm:prSet presAssocID="{59E8AF95-B43D-4FD9-98C5-4CB66DBB58A6}" presName="c2" presStyleLbl="node1" presStyleIdx="1" presStyleCnt="19"/>
      <dgm:spPr/>
    </dgm:pt>
    <dgm:pt modelId="{4EC54CAC-75EC-4B1F-9F85-70E087DEA425}" type="pres">
      <dgm:prSet presAssocID="{59E8AF95-B43D-4FD9-98C5-4CB66DBB58A6}" presName="c3" presStyleLbl="node1" presStyleIdx="2" presStyleCnt="19"/>
      <dgm:spPr/>
    </dgm:pt>
    <dgm:pt modelId="{4400B654-C35C-40DD-B2C3-4995EFCCEA20}" type="pres">
      <dgm:prSet presAssocID="{59E8AF95-B43D-4FD9-98C5-4CB66DBB58A6}" presName="c4" presStyleLbl="node1" presStyleIdx="3" presStyleCnt="19"/>
      <dgm:spPr/>
    </dgm:pt>
    <dgm:pt modelId="{8E8A1858-E00B-4418-A91A-6F2451C3C6DB}" type="pres">
      <dgm:prSet presAssocID="{59E8AF95-B43D-4FD9-98C5-4CB66DBB58A6}" presName="c5" presStyleLbl="node1" presStyleIdx="4" presStyleCnt="19"/>
      <dgm:spPr/>
    </dgm:pt>
    <dgm:pt modelId="{C6E1C946-619A-49CC-880B-37C440817A35}" type="pres">
      <dgm:prSet presAssocID="{59E8AF95-B43D-4FD9-98C5-4CB66DBB58A6}" presName="c6" presStyleLbl="node1" presStyleIdx="5" presStyleCnt="19"/>
      <dgm:spPr/>
    </dgm:pt>
    <dgm:pt modelId="{AB63906F-2F8C-4E7A-A6B5-A99DAFE6D4BE}" type="pres">
      <dgm:prSet presAssocID="{59E8AF95-B43D-4FD9-98C5-4CB66DBB58A6}" presName="c7" presStyleLbl="node1" presStyleIdx="6" presStyleCnt="19"/>
      <dgm:spPr/>
    </dgm:pt>
    <dgm:pt modelId="{ED6E6282-1F67-41B8-A31F-2974F6299027}" type="pres">
      <dgm:prSet presAssocID="{59E8AF95-B43D-4FD9-98C5-4CB66DBB58A6}" presName="c8" presStyleLbl="node1" presStyleIdx="7" presStyleCnt="19"/>
      <dgm:spPr/>
    </dgm:pt>
    <dgm:pt modelId="{729AE5E3-F60A-43E2-B42F-CF7E5AF16267}" type="pres">
      <dgm:prSet presAssocID="{59E8AF95-B43D-4FD9-98C5-4CB66DBB58A6}" presName="c9" presStyleLbl="node1" presStyleIdx="8" presStyleCnt="19"/>
      <dgm:spPr/>
    </dgm:pt>
    <dgm:pt modelId="{F6E3D604-8FB7-447F-B96B-04F87C09C111}" type="pres">
      <dgm:prSet presAssocID="{59E8AF95-B43D-4FD9-98C5-4CB66DBB58A6}" presName="c10" presStyleLbl="node1" presStyleIdx="9" presStyleCnt="19"/>
      <dgm:spPr/>
    </dgm:pt>
    <dgm:pt modelId="{32E3C870-480E-4168-B624-81B619D7A2DB}" type="pres">
      <dgm:prSet presAssocID="{59E8AF95-B43D-4FD9-98C5-4CB66DBB58A6}" presName="c11" presStyleLbl="node1" presStyleIdx="10" presStyleCnt="19"/>
      <dgm:spPr/>
    </dgm:pt>
    <dgm:pt modelId="{C14F037E-8D6F-4BBA-BE87-AF64AE6D5E16}" type="pres">
      <dgm:prSet presAssocID="{59E8AF95-B43D-4FD9-98C5-4CB66DBB58A6}" presName="c12" presStyleLbl="node1" presStyleIdx="11" presStyleCnt="19"/>
      <dgm:spPr/>
    </dgm:pt>
    <dgm:pt modelId="{FF5302A8-3E7D-457C-A8F7-9C6713BCAE99}" type="pres">
      <dgm:prSet presAssocID="{59E8AF95-B43D-4FD9-98C5-4CB66DBB58A6}" presName="c13" presStyleLbl="node1" presStyleIdx="12" presStyleCnt="19"/>
      <dgm:spPr/>
    </dgm:pt>
    <dgm:pt modelId="{BADD10C0-17E7-4B02-A5D8-C5EEF726FE3E}" type="pres">
      <dgm:prSet presAssocID="{59E8AF95-B43D-4FD9-98C5-4CB66DBB58A6}" presName="c14" presStyleLbl="node1" presStyleIdx="13" presStyleCnt="19"/>
      <dgm:spPr/>
    </dgm:pt>
    <dgm:pt modelId="{66F115E5-462C-4DB0-8413-16F5C8B9B693}" type="pres">
      <dgm:prSet presAssocID="{59E8AF95-B43D-4FD9-98C5-4CB66DBB58A6}" presName="c15" presStyleLbl="node1" presStyleIdx="14" presStyleCnt="19"/>
      <dgm:spPr/>
    </dgm:pt>
    <dgm:pt modelId="{1601A377-72AD-440F-9F15-485F12FC4C49}" type="pres">
      <dgm:prSet presAssocID="{59E8AF95-B43D-4FD9-98C5-4CB66DBB58A6}" presName="c16" presStyleLbl="node1" presStyleIdx="15" presStyleCnt="19"/>
      <dgm:spPr/>
    </dgm:pt>
    <dgm:pt modelId="{1B24DC8D-2EA2-4342-A224-F0E88F5BD067}" type="pres">
      <dgm:prSet presAssocID="{59E8AF95-B43D-4FD9-98C5-4CB66DBB58A6}" presName="c17" presStyleLbl="node1" presStyleIdx="16" presStyleCnt="19"/>
      <dgm:spPr/>
    </dgm:pt>
    <dgm:pt modelId="{1D3BA52E-4F23-48A5-B511-8643E345BC89}" type="pres">
      <dgm:prSet presAssocID="{59E8AF95-B43D-4FD9-98C5-4CB66DBB58A6}" presName="c18" presStyleLbl="node1" presStyleIdx="17" presStyleCnt="19"/>
      <dgm:spPr/>
    </dgm:pt>
    <dgm:pt modelId="{B56181FA-D176-4AAC-8ECD-C9B6CAF1C037}" type="pres">
      <dgm:prSet presAssocID="{71D0C7C1-FC04-4EC8-BE5F-557C54713B0D}" presName="chevronComposite1" presStyleCnt="0"/>
      <dgm:spPr/>
    </dgm:pt>
    <dgm:pt modelId="{7ED70044-5015-4527-AEFB-299D2A1673B5}" type="pres">
      <dgm:prSet presAssocID="{71D0C7C1-FC04-4EC8-BE5F-557C54713B0D}" presName="chevron1" presStyleLbl="sibTrans2D1" presStyleIdx="0" presStyleCnt="4"/>
      <dgm:spPr/>
    </dgm:pt>
    <dgm:pt modelId="{F027B662-5BF9-4AB4-8493-E0A84C5E078A}" type="pres">
      <dgm:prSet presAssocID="{71D0C7C1-FC04-4EC8-BE5F-557C54713B0D}" presName="spChevron1" presStyleCnt="0"/>
      <dgm:spPr/>
    </dgm:pt>
    <dgm:pt modelId="{329B679B-D49D-4F0D-A489-0EA986DEEDE7}" type="pres">
      <dgm:prSet presAssocID="{8A009C74-ADCE-4152-A819-6B21EEB6E43D}" presName="middle" presStyleCnt="0"/>
      <dgm:spPr/>
    </dgm:pt>
    <dgm:pt modelId="{3C36210B-EB3A-40CA-BE87-E7FBB8B9496E}" type="pres">
      <dgm:prSet presAssocID="{8A009C74-ADCE-4152-A819-6B21EEB6E43D}" presName="parTxMid" presStyleLbl="revTx" presStyleIdx="2" presStyleCnt="9"/>
      <dgm:spPr/>
    </dgm:pt>
    <dgm:pt modelId="{6C7575A7-5D7E-44B1-8288-5ED2422D25D8}" type="pres">
      <dgm:prSet presAssocID="{8A009C74-ADCE-4152-A819-6B21EEB6E43D}" presName="desTxMid" presStyleLbl="revTx" presStyleIdx="3" presStyleCnt="9">
        <dgm:presLayoutVars>
          <dgm:bulletEnabled val="1"/>
        </dgm:presLayoutVars>
      </dgm:prSet>
      <dgm:spPr/>
    </dgm:pt>
    <dgm:pt modelId="{26364EDB-8B30-4BEF-802B-3A3A9AD6EC3F}" type="pres">
      <dgm:prSet presAssocID="{8A009C74-ADCE-4152-A819-6B21EEB6E43D}" presName="spMid" presStyleCnt="0"/>
      <dgm:spPr/>
    </dgm:pt>
    <dgm:pt modelId="{56E66CE8-19E7-427E-8126-3CA96220A339}" type="pres">
      <dgm:prSet presAssocID="{7097206E-6B70-44C7-A741-17A44B947628}" presName="chevronComposite1" presStyleCnt="0"/>
      <dgm:spPr/>
    </dgm:pt>
    <dgm:pt modelId="{CCDD6FD5-B003-4F6D-AF98-E98A938E1FD0}" type="pres">
      <dgm:prSet presAssocID="{7097206E-6B70-44C7-A741-17A44B947628}" presName="chevron1" presStyleLbl="sibTrans2D1" presStyleIdx="1" presStyleCnt="4"/>
      <dgm:spPr/>
    </dgm:pt>
    <dgm:pt modelId="{FE15642D-C87A-49CA-9D66-012E8D5CAEBA}" type="pres">
      <dgm:prSet presAssocID="{7097206E-6B70-44C7-A741-17A44B947628}" presName="spChevron1" presStyleCnt="0"/>
      <dgm:spPr/>
    </dgm:pt>
    <dgm:pt modelId="{D9E00E90-652A-4BE4-A2EB-061899D8DC59}" type="pres">
      <dgm:prSet presAssocID="{77047780-FF0D-438E-AB65-D29B92831FCA}" presName="middle" presStyleCnt="0"/>
      <dgm:spPr/>
    </dgm:pt>
    <dgm:pt modelId="{8830EAE2-D392-445B-8DC7-11154AC5E1F8}" type="pres">
      <dgm:prSet presAssocID="{77047780-FF0D-438E-AB65-D29B92831FCA}" presName="parTxMid" presStyleLbl="revTx" presStyleIdx="4" presStyleCnt="9"/>
      <dgm:spPr/>
    </dgm:pt>
    <dgm:pt modelId="{53F0FC49-F70A-4071-ADBD-B2F38ADF9212}" type="pres">
      <dgm:prSet presAssocID="{77047780-FF0D-438E-AB65-D29B92831FCA}" presName="desTxMid" presStyleLbl="revTx" presStyleIdx="5" presStyleCnt="9">
        <dgm:presLayoutVars>
          <dgm:bulletEnabled val="1"/>
        </dgm:presLayoutVars>
      </dgm:prSet>
      <dgm:spPr/>
    </dgm:pt>
    <dgm:pt modelId="{A69328E6-2736-4203-885A-6809900C75F6}" type="pres">
      <dgm:prSet presAssocID="{77047780-FF0D-438E-AB65-D29B92831FCA}" presName="spMid" presStyleCnt="0"/>
      <dgm:spPr/>
    </dgm:pt>
    <dgm:pt modelId="{7A8A3C89-FEA3-474A-9829-C61C0E9F7FE5}" type="pres">
      <dgm:prSet presAssocID="{66F9D68E-7463-4D29-A313-E7AB3141C56B}" presName="chevronComposite1" presStyleCnt="0"/>
      <dgm:spPr/>
    </dgm:pt>
    <dgm:pt modelId="{70126E8A-711B-47B3-8B87-DAEA6E142CED}" type="pres">
      <dgm:prSet presAssocID="{66F9D68E-7463-4D29-A313-E7AB3141C56B}" presName="chevron1" presStyleLbl="sibTrans2D1" presStyleIdx="2" presStyleCnt="4"/>
      <dgm:spPr/>
    </dgm:pt>
    <dgm:pt modelId="{40AD89A6-FC3A-4692-B0F9-52009E093584}" type="pres">
      <dgm:prSet presAssocID="{66F9D68E-7463-4D29-A313-E7AB3141C56B}" presName="spChevron1" presStyleCnt="0"/>
      <dgm:spPr/>
    </dgm:pt>
    <dgm:pt modelId="{370E6CFE-BF1F-4610-8383-C2C4B923909D}" type="pres">
      <dgm:prSet presAssocID="{EEF6F9F2-1325-4BE5-81FB-8D8351A8044A}" presName="middle" presStyleCnt="0"/>
      <dgm:spPr/>
    </dgm:pt>
    <dgm:pt modelId="{8196B510-FF4B-49F0-A67E-3186CBE26CC2}" type="pres">
      <dgm:prSet presAssocID="{EEF6F9F2-1325-4BE5-81FB-8D8351A8044A}" presName="parTxMid" presStyleLbl="revTx" presStyleIdx="6" presStyleCnt="9"/>
      <dgm:spPr/>
    </dgm:pt>
    <dgm:pt modelId="{860D341C-EFB8-4E20-AE0D-D4A40C3CC4A4}" type="pres">
      <dgm:prSet presAssocID="{EEF6F9F2-1325-4BE5-81FB-8D8351A8044A}" presName="desTxMid" presStyleLbl="revTx" presStyleIdx="7" presStyleCnt="9">
        <dgm:presLayoutVars>
          <dgm:bulletEnabled val="1"/>
        </dgm:presLayoutVars>
      </dgm:prSet>
      <dgm:spPr/>
    </dgm:pt>
    <dgm:pt modelId="{5A538CCE-5332-4A3A-AA52-6B6CB80CA52D}" type="pres">
      <dgm:prSet presAssocID="{EEF6F9F2-1325-4BE5-81FB-8D8351A8044A}" presName="spMid" presStyleCnt="0"/>
      <dgm:spPr/>
    </dgm:pt>
    <dgm:pt modelId="{26BE50EB-EA85-4A01-B339-C8200ED9DCE1}" type="pres">
      <dgm:prSet presAssocID="{2ACE23FA-C944-4A26-9317-7134EE2F3DE8}" presName="chevronComposite1" presStyleCnt="0"/>
      <dgm:spPr/>
    </dgm:pt>
    <dgm:pt modelId="{8599296C-18AE-4FBF-8BF3-D07230960B8D}" type="pres">
      <dgm:prSet presAssocID="{2ACE23FA-C944-4A26-9317-7134EE2F3DE8}" presName="chevron1" presStyleLbl="sibTrans2D1" presStyleIdx="3" presStyleCnt="4"/>
      <dgm:spPr/>
    </dgm:pt>
    <dgm:pt modelId="{984C6A14-A8EA-4C7D-A15E-3F1E1CB659D1}" type="pres">
      <dgm:prSet presAssocID="{2ACE23FA-C944-4A26-9317-7134EE2F3DE8}" presName="spChevron1" presStyleCnt="0"/>
      <dgm:spPr/>
    </dgm:pt>
    <dgm:pt modelId="{D27E1F61-D13B-4229-8143-100B26A68B41}" type="pres">
      <dgm:prSet presAssocID="{E1A63234-4A02-4D4C-8C7F-D927BF5D529B}" presName="last" presStyleCnt="0"/>
      <dgm:spPr/>
    </dgm:pt>
    <dgm:pt modelId="{598F01C1-E105-4C04-B034-6B432D478630}" type="pres">
      <dgm:prSet presAssocID="{E1A63234-4A02-4D4C-8C7F-D927BF5D529B}" presName="circleTx" presStyleLbl="node1" presStyleIdx="18" presStyleCnt="19"/>
      <dgm:spPr/>
    </dgm:pt>
    <dgm:pt modelId="{5F690BC1-212C-46F7-862F-DFA772411B26}" type="pres">
      <dgm:prSet presAssocID="{E1A63234-4A02-4D4C-8C7F-D927BF5D529B}" presName="desTxN" presStyleLbl="revTx" presStyleIdx="8" presStyleCnt="9">
        <dgm:presLayoutVars>
          <dgm:bulletEnabled val="1"/>
        </dgm:presLayoutVars>
      </dgm:prSet>
      <dgm:spPr/>
    </dgm:pt>
    <dgm:pt modelId="{2BD8C963-150D-422A-8945-46EA316E3163}" type="pres">
      <dgm:prSet presAssocID="{E1A63234-4A02-4D4C-8C7F-D927BF5D529B}" presName="spN" presStyleCnt="0"/>
      <dgm:spPr/>
    </dgm:pt>
  </dgm:ptLst>
  <dgm:cxnLst>
    <dgm:cxn modelId="{B0610002-1FF3-4C8E-840B-B0432902604E}" srcId="{EEF6F9F2-1325-4BE5-81FB-8D8351A8044A}" destId="{EDF1B001-F4FF-493D-880B-8C462FA386A7}" srcOrd="1" destOrd="0" parTransId="{C79008C4-5EB7-4E73-8C50-B788A78DD792}" sibTransId="{BA9F706A-9E05-400B-8C02-24E39B81C134}"/>
    <dgm:cxn modelId="{97C12604-3A38-4BFD-9214-BE5BFA787201}" type="presOf" srcId="{0CC3EED9-AEF1-45AD-9104-EC9743F2F8AC}" destId="{53F0FC49-F70A-4071-ADBD-B2F38ADF9212}" srcOrd="0" destOrd="3" presId="urn:microsoft.com/office/officeart/2009/3/layout/RandomtoResultProcess"/>
    <dgm:cxn modelId="{578BD60A-804F-49F9-BC0A-8485E8380105}" type="presOf" srcId="{D2BC38B5-14CA-4A51-BFC2-3FD43C0C4789}" destId="{5F690BC1-212C-46F7-862F-DFA772411B26}" srcOrd="0" destOrd="2" presId="urn:microsoft.com/office/officeart/2009/3/layout/RandomtoResultProcess"/>
    <dgm:cxn modelId="{7CD7DF0D-9B37-4F88-94F2-AE66F3DEEED8}" srcId="{77047780-FF0D-438E-AB65-D29B92831FCA}" destId="{B22753F4-AFAE-488B-8A2D-F3DCD9786D39}" srcOrd="2" destOrd="0" parTransId="{29FB35F9-D55E-45F5-8ADE-F0D115B436E7}" sibTransId="{FC3DB78A-D692-40AD-BE3B-9E9823452040}"/>
    <dgm:cxn modelId="{4486C11B-0463-4324-BCDD-7C35F43FC170}" type="presOf" srcId="{E4474FDB-B490-450B-B323-5BB3E22AF059}" destId="{6C7575A7-5D7E-44B1-8288-5ED2422D25D8}" srcOrd="0" destOrd="0" presId="urn:microsoft.com/office/officeart/2009/3/layout/RandomtoResultProcess"/>
    <dgm:cxn modelId="{82896E21-2ABC-4B9F-9106-759CC97EDF17}" srcId="{8A009C74-ADCE-4152-A819-6B21EEB6E43D}" destId="{7908E922-F99A-496B-A753-855BAE255223}" srcOrd="2" destOrd="0" parTransId="{85C81DFB-0F7B-4493-B758-1FE5244E6127}" sibTransId="{104CDBF6-A2A7-4A74-8E45-16165450D33A}"/>
    <dgm:cxn modelId="{9DB4D723-B297-467E-A9BF-6462DE20F574}" srcId="{77047780-FF0D-438E-AB65-D29B92831FCA}" destId="{AF1BFEC7-51D0-42BF-8CF2-AD5A4391628F}" srcOrd="1" destOrd="0" parTransId="{2306D121-4A8A-4566-8295-12CBD5AB845B}" sibTransId="{BBEC508B-0FB3-447D-8D0E-7861DEF4ACC1}"/>
    <dgm:cxn modelId="{F1081025-275F-4A47-AB5B-315528104DF0}" type="presOf" srcId="{EEF6F9F2-1325-4BE5-81FB-8D8351A8044A}" destId="{8196B510-FF4B-49F0-A67E-3186CBE26CC2}" srcOrd="0" destOrd="0" presId="urn:microsoft.com/office/officeart/2009/3/layout/RandomtoResultProcess"/>
    <dgm:cxn modelId="{1BEFA226-6D17-47EB-8D25-9F6D0408B016}" srcId="{E1A63234-4A02-4D4C-8C7F-D927BF5D529B}" destId="{64AD5DE5-0CFB-4072-83B2-4092997160F4}" srcOrd="3" destOrd="0" parTransId="{4EC1FD41-C9EA-4D4F-9C6D-B3E8F69848C9}" sibTransId="{A3D51CA4-4CC7-4931-8AC0-80520355D216}"/>
    <dgm:cxn modelId="{BD8A802F-A1C4-46EC-BE54-C9C7BD5C8521}" type="presOf" srcId="{7908E922-F99A-496B-A753-855BAE255223}" destId="{6C7575A7-5D7E-44B1-8288-5ED2422D25D8}" srcOrd="0" destOrd="2" presId="urn:microsoft.com/office/officeart/2009/3/layout/RandomtoResultProcess"/>
    <dgm:cxn modelId="{6185983C-9F80-488F-8C2A-4C36E602DE35}" srcId="{59E8AF95-B43D-4FD9-98C5-4CB66DBB58A6}" destId="{8B0A85AA-7D98-4B23-BAC0-610656603BD7}" srcOrd="2" destOrd="0" parTransId="{0827197D-2215-4BCC-A227-EA02A6FAC5B7}" sibTransId="{33C20980-3A25-474D-9D2D-7C27421FFE96}"/>
    <dgm:cxn modelId="{B56F5E3D-DF2F-48CA-90B8-99A5D1AF1871}" srcId="{FAD0D660-C35D-4D88-82CD-03C817C13E2D}" destId="{EEF6F9F2-1325-4BE5-81FB-8D8351A8044A}" srcOrd="3" destOrd="0" parTransId="{5C11C499-43C1-4704-9015-185899664F1D}" sibTransId="{2ACE23FA-C944-4A26-9317-7134EE2F3DE8}"/>
    <dgm:cxn modelId="{61A8B55C-8F5B-4CE1-948E-13F9FD48A103}" srcId="{E1A63234-4A02-4D4C-8C7F-D927BF5D529B}" destId="{D2BC38B5-14CA-4A51-BFC2-3FD43C0C4789}" srcOrd="2" destOrd="0" parTransId="{CB3BE153-6FC9-4CB9-A6A3-C9271E5F2F7A}" sibTransId="{BAB16DA7-A1D2-473F-89DC-0984D61A3149}"/>
    <dgm:cxn modelId="{C6E64261-40E7-43F6-BF4E-B753FAEBF2C4}" type="presOf" srcId="{0D1156EB-AE8E-45CC-8A6A-01F13923D16C}" destId="{5F690BC1-212C-46F7-862F-DFA772411B26}" srcOrd="0" destOrd="0" presId="urn:microsoft.com/office/officeart/2009/3/layout/RandomtoResultProcess"/>
    <dgm:cxn modelId="{89341A45-B833-4034-B673-82C5BBD20EB2}" srcId="{77047780-FF0D-438E-AB65-D29B92831FCA}" destId="{0CC3EED9-AEF1-45AD-9104-EC9743F2F8AC}" srcOrd="3" destOrd="0" parTransId="{86A65686-A755-47E4-B50F-D274E7D7A676}" sibTransId="{FCA724E1-C3A1-4043-9D57-F445F5A59A92}"/>
    <dgm:cxn modelId="{1FAC8365-43DA-406A-897E-30CF7D0D8861}" type="presOf" srcId="{64AD5DE5-0CFB-4072-83B2-4092997160F4}" destId="{5F690BC1-212C-46F7-862F-DFA772411B26}" srcOrd="0" destOrd="3" presId="urn:microsoft.com/office/officeart/2009/3/layout/RandomtoResultProcess"/>
    <dgm:cxn modelId="{B81FC368-7C18-4186-876B-5BFF3C4E4FF4}" type="presOf" srcId="{6EFB3D11-4056-4E65-AB15-7D4C280E3551}" destId="{6C7575A7-5D7E-44B1-8288-5ED2422D25D8}" srcOrd="0" destOrd="1" presId="urn:microsoft.com/office/officeart/2009/3/layout/RandomtoResultProcess"/>
    <dgm:cxn modelId="{44F3A36A-8EB9-4817-8B5F-C88843262314}" srcId="{59E8AF95-B43D-4FD9-98C5-4CB66DBB58A6}" destId="{0BEDD602-185F-4F26-A84E-8AD00E508535}" srcOrd="3" destOrd="0" parTransId="{2449ADE6-FB6B-45A0-B7DF-0A7C7E4E715E}" sibTransId="{AC157444-B2FC-41C6-858F-F25D2D4BB108}"/>
    <dgm:cxn modelId="{0B850170-94EA-4505-A8D0-0B3C0822BD72}" srcId="{77047780-FF0D-438E-AB65-D29B92831FCA}" destId="{A354302A-0B83-42FF-BAE8-4B701519C8F8}" srcOrd="0" destOrd="0" parTransId="{315CC7EE-7492-4375-8BA6-74F3D3A5BA98}" sibTransId="{71B85008-64D6-4BDB-B798-5F13359A4FCE}"/>
    <dgm:cxn modelId="{A9911C75-FBEE-4466-9FF3-A151244F92AB}" type="presOf" srcId="{FAD0D660-C35D-4D88-82CD-03C817C13E2D}" destId="{1FC58DFB-7A53-46E3-8A4F-FAA39A930EC0}" srcOrd="0" destOrd="0" presId="urn:microsoft.com/office/officeart/2009/3/layout/RandomtoResultProcess"/>
    <dgm:cxn modelId="{552D5B75-6713-4215-A1AE-8447B127DBC7}" srcId="{59E8AF95-B43D-4FD9-98C5-4CB66DBB58A6}" destId="{4B5D5158-0C6A-4559-817A-85FDFDE724C2}" srcOrd="1" destOrd="0" parTransId="{475E65B2-DC17-4B3B-8DF5-E80E790A58E8}" sibTransId="{8883A87F-F82B-4B81-87C4-E827F36E601F}"/>
    <dgm:cxn modelId="{0C628779-3013-4036-9C7B-71A920EBE18D}" type="presOf" srcId="{F87F8D55-59B6-42D2-A766-DB64AF6EB92D}" destId="{5F690BC1-212C-46F7-862F-DFA772411B26}" srcOrd="0" destOrd="1" presId="urn:microsoft.com/office/officeart/2009/3/layout/RandomtoResultProcess"/>
    <dgm:cxn modelId="{7D88AA7C-D99D-4395-8C7D-D47B71BC6BC6}" type="presOf" srcId="{8B0A85AA-7D98-4B23-BAC0-610656603BD7}" destId="{8A09BA9A-78B0-4353-A31D-C25D75BBECC8}" srcOrd="0" destOrd="2" presId="urn:microsoft.com/office/officeart/2009/3/layout/RandomtoResultProcess"/>
    <dgm:cxn modelId="{8D9A0387-20F4-48DD-B6E5-39952CF28B11}" type="presOf" srcId="{AF1BFEC7-51D0-42BF-8CF2-AD5A4391628F}" destId="{53F0FC49-F70A-4071-ADBD-B2F38ADF9212}" srcOrd="0" destOrd="1" presId="urn:microsoft.com/office/officeart/2009/3/layout/RandomtoResultProcess"/>
    <dgm:cxn modelId="{D24F798D-75DD-4DE2-87AD-5209E846252E}" type="presOf" srcId="{A354302A-0B83-42FF-BAE8-4B701519C8F8}" destId="{53F0FC49-F70A-4071-ADBD-B2F38ADF9212}" srcOrd="0" destOrd="0" presId="urn:microsoft.com/office/officeart/2009/3/layout/RandomtoResultProcess"/>
    <dgm:cxn modelId="{79793B8E-6591-49C2-B0F8-B131429DFA5A}" type="presOf" srcId="{77047780-FF0D-438E-AB65-D29B92831FCA}" destId="{8830EAE2-D392-445B-8DC7-11154AC5E1F8}" srcOrd="0" destOrd="0" presId="urn:microsoft.com/office/officeart/2009/3/layout/RandomtoResultProcess"/>
    <dgm:cxn modelId="{563F419C-5A07-46E4-8A3F-C48880B1F418}" srcId="{FAD0D660-C35D-4D88-82CD-03C817C13E2D}" destId="{E1A63234-4A02-4D4C-8C7F-D927BF5D529B}" srcOrd="4" destOrd="0" parTransId="{8E7972D4-8E8E-42CF-ABE1-45CE218060D2}" sibTransId="{6AF2FFE6-0F67-4EB2-8DC4-8CB1C77A3A7E}"/>
    <dgm:cxn modelId="{74CBE89F-9787-46E7-8EB8-27741BB1D4BE}" type="presOf" srcId="{D02D21C0-DFF1-45E1-A621-5A1EBC3D3709}" destId="{860D341C-EFB8-4E20-AE0D-D4A40C3CC4A4}" srcOrd="0" destOrd="2" presId="urn:microsoft.com/office/officeart/2009/3/layout/RandomtoResultProcess"/>
    <dgm:cxn modelId="{3235F9BB-68F9-407E-874B-973442F7D1BA}" srcId="{E1A63234-4A02-4D4C-8C7F-D927BF5D529B}" destId="{0D1156EB-AE8E-45CC-8A6A-01F13923D16C}" srcOrd="0" destOrd="0" parTransId="{B74FF2D1-3C5E-4BFA-B6A4-4E1FE20AEB4D}" sibTransId="{F785DEBE-16DE-48E5-9350-C34B4EECCD6A}"/>
    <dgm:cxn modelId="{F39A58C0-6A77-4A68-9973-8F560B8B9B9D}" type="presOf" srcId="{4B5D5158-0C6A-4559-817A-85FDFDE724C2}" destId="{8A09BA9A-78B0-4353-A31D-C25D75BBECC8}" srcOrd="0" destOrd="1" presId="urn:microsoft.com/office/officeart/2009/3/layout/RandomtoResultProcess"/>
    <dgm:cxn modelId="{7B4FB7C0-71AE-4BED-AEF2-BBD916126574}" srcId="{8A009C74-ADCE-4152-A819-6B21EEB6E43D}" destId="{6EFB3D11-4056-4E65-AB15-7D4C280E3551}" srcOrd="1" destOrd="0" parTransId="{0CD76465-F0B8-47F8-95D8-97625D145472}" sibTransId="{82FDAC82-508C-47C7-9A79-A71651E3F44D}"/>
    <dgm:cxn modelId="{B485A1C3-8FC2-4501-B2FE-43B9A803471D}" type="presOf" srcId="{EDF1B001-F4FF-493D-880B-8C462FA386A7}" destId="{860D341C-EFB8-4E20-AE0D-D4A40C3CC4A4}" srcOrd="0" destOrd="1" presId="urn:microsoft.com/office/officeart/2009/3/layout/RandomtoResultProcess"/>
    <dgm:cxn modelId="{216C2BC8-08C5-4E2C-A90B-CCFB71EEE158}" type="presOf" srcId="{B22753F4-AFAE-488B-8A2D-F3DCD9786D39}" destId="{53F0FC49-F70A-4071-ADBD-B2F38ADF9212}" srcOrd="0" destOrd="2" presId="urn:microsoft.com/office/officeart/2009/3/layout/RandomtoResultProcess"/>
    <dgm:cxn modelId="{BF25B3C8-8DE8-4FFE-B041-DB7FDD7C7D88}" type="presOf" srcId="{E1A63234-4A02-4D4C-8C7F-D927BF5D529B}" destId="{598F01C1-E105-4C04-B034-6B432D478630}" srcOrd="0" destOrd="0" presId="urn:microsoft.com/office/officeart/2009/3/layout/RandomtoResultProcess"/>
    <dgm:cxn modelId="{E3C9F8C8-109E-4ADF-AC22-4DE575CD91AA}" srcId="{FAD0D660-C35D-4D88-82CD-03C817C13E2D}" destId="{77047780-FF0D-438E-AB65-D29B92831FCA}" srcOrd="2" destOrd="0" parTransId="{DDDCF2D5-4764-4151-B940-07CF27994622}" sibTransId="{66F9D68E-7463-4D29-A313-E7AB3141C56B}"/>
    <dgm:cxn modelId="{44B565D2-BFE7-41B0-BF60-3B8C7D40DAF3}" type="presOf" srcId="{8A009C74-ADCE-4152-A819-6B21EEB6E43D}" destId="{3C36210B-EB3A-40CA-BE87-E7FBB8B9496E}" srcOrd="0" destOrd="0" presId="urn:microsoft.com/office/officeart/2009/3/layout/RandomtoResultProcess"/>
    <dgm:cxn modelId="{4A934AD6-9010-4490-AF78-8BE7CF7417D5}" type="presOf" srcId="{023933C2-D77C-490D-B22B-62A73B3638AB}" destId="{860D341C-EFB8-4E20-AE0D-D4A40C3CC4A4}" srcOrd="0" destOrd="0" presId="urn:microsoft.com/office/officeart/2009/3/layout/RandomtoResultProcess"/>
    <dgm:cxn modelId="{1AE461DC-072C-4041-B637-CCCE72DB2B0B}" type="presOf" srcId="{59E8AF95-B43D-4FD9-98C5-4CB66DBB58A6}" destId="{FC455A34-7786-42D4-A850-ACE36922BB94}" srcOrd="0" destOrd="0" presId="urn:microsoft.com/office/officeart/2009/3/layout/RandomtoResultProcess"/>
    <dgm:cxn modelId="{92BD8EDC-2DE3-4820-A048-3860884FFD7D}" srcId="{E1A63234-4A02-4D4C-8C7F-D927BF5D529B}" destId="{F87F8D55-59B6-42D2-A766-DB64AF6EB92D}" srcOrd="1" destOrd="0" parTransId="{3EE61131-B680-4B57-AA4A-04558FEB3E97}" sibTransId="{4779357E-A23C-49F2-A99A-87A343191105}"/>
    <dgm:cxn modelId="{E83B08DF-637E-4F32-AFAE-19091E94EAEE}" srcId="{EEF6F9F2-1325-4BE5-81FB-8D8351A8044A}" destId="{023933C2-D77C-490D-B22B-62A73B3638AB}" srcOrd="0" destOrd="0" parTransId="{6410DC3E-E73B-4EE8-ABA8-C1CD2A6F2B60}" sibTransId="{F3BCE26E-FC58-4C99-833B-82761D3BEC57}"/>
    <dgm:cxn modelId="{558B3AE1-7B93-4E15-BA8A-5FE6FE4CE797}" srcId="{59E8AF95-B43D-4FD9-98C5-4CB66DBB58A6}" destId="{4B6B5D1B-77BB-4CC0-9220-299A6E6B9331}" srcOrd="0" destOrd="0" parTransId="{0862175C-84D9-47D2-9BB3-C51AC9106D88}" sibTransId="{0924C8E2-8DAC-4E7F-AC93-BA57B51166AB}"/>
    <dgm:cxn modelId="{DAC744E4-C1F3-437F-942F-BFC614D7CBD1}" srcId="{EEF6F9F2-1325-4BE5-81FB-8D8351A8044A}" destId="{D02D21C0-DFF1-45E1-A621-5A1EBC3D3709}" srcOrd="2" destOrd="0" parTransId="{3E0CB64D-B411-407D-86DB-E29F3DF9F725}" sibTransId="{5CF570D2-2FF8-4B3A-9F5C-8944D07F7D9E}"/>
    <dgm:cxn modelId="{C46947E4-5F11-4027-9C37-832D39C30923}" srcId="{FAD0D660-C35D-4D88-82CD-03C817C13E2D}" destId="{59E8AF95-B43D-4FD9-98C5-4CB66DBB58A6}" srcOrd="0" destOrd="0" parTransId="{E994D13C-AF17-4FBF-BD85-7B3BC9C047F4}" sibTransId="{71D0C7C1-FC04-4EC8-BE5F-557C54713B0D}"/>
    <dgm:cxn modelId="{3AB23BE8-C79E-4883-88A0-5BC1D3B3A201}" type="presOf" srcId="{0BEDD602-185F-4F26-A84E-8AD00E508535}" destId="{8A09BA9A-78B0-4353-A31D-C25D75BBECC8}" srcOrd="0" destOrd="3" presId="urn:microsoft.com/office/officeart/2009/3/layout/RandomtoResultProcess"/>
    <dgm:cxn modelId="{16E63FE9-AB26-49CC-9CAD-B89EDEF0EA6E}" srcId="{8A009C74-ADCE-4152-A819-6B21EEB6E43D}" destId="{E4474FDB-B490-450B-B323-5BB3E22AF059}" srcOrd="0" destOrd="0" parTransId="{4C1F89B8-79F6-4DFD-85F3-38742B7BF5AF}" sibTransId="{07B87537-BDD4-4119-BB13-EE8434269830}"/>
    <dgm:cxn modelId="{0AA417F4-9E73-4E4A-A985-3A41BBAE1CB6}" srcId="{FAD0D660-C35D-4D88-82CD-03C817C13E2D}" destId="{8A009C74-ADCE-4152-A819-6B21EEB6E43D}" srcOrd="1" destOrd="0" parTransId="{3461D513-3E1D-4D3B-8ECB-963996F50A75}" sibTransId="{7097206E-6B70-44C7-A741-17A44B947628}"/>
    <dgm:cxn modelId="{8DBE86FE-495C-4F5B-9020-C76CE7FBDFAB}" type="presOf" srcId="{4B6B5D1B-77BB-4CC0-9220-299A6E6B9331}" destId="{8A09BA9A-78B0-4353-A31D-C25D75BBECC8}" srcOrd="0" destOrd="0" presId="urn:microsoft.com/office/officeart/2009/3/layout/RandomtoResultProcess"/>
    <dgm:cxn modelId="{BBE26F79-AD2B-4048-8C90-95F20E4A57B4}" type="presParOf" srcId="{1FC58DFB-7A53-46E3-8A4F-FAA39A930EC0}" destId="{595E65A2-3252-4A60-BE23-BB00BB723402}" srcOrd="0" destOrd="0" presId="urn:microsoft.com/office/officeart/2009/3/layout/RandomtoResultProcess"/>
    <dgm:cxn modelId="{3D2400CB-2012-428F-81C1-0354CC6130B7}" type="presParOf" srcId="{595E65A2-3252-4A60-BE23-BB00BB723402}" destId="{FC455A34-7786-42D4-A850-ACE36922BB94}" srcOrd="0" destOrd="0" presId="urn:microsoft.com/office/officeart/2009/3/layout/RandomtoResultProcess"/>
    <dgm:cxn modelId="{FEC558E5-77D0-4871-91A0-97BA3CC84DE7}" type="presParOf" srcId="{595E65A2-3252-4A60-BE23-BB00BB723402}" destId="{8A09BA9A-78B0-4353-A31D-C25D75BBECC8}" srcOrd="1" destOrd="0" presId="urn:microsoft.com/office/officeart/2009/3/layout/RandomtoResultProcess"/>
    <dgm:cxn modelId="{E70B8577-37D0-4E57-8B13-C0529CA731BC}" type="presParOf" srcId="{595E65A2-3252-4A60-BE23-BB00BB723402}" destId="{8AC29AF0-4E30-42BF-8A98-88FDD47B6C46}" srcOrd="2" destOrd="0" presId="urn:microsoft.com/office/officeart/2009/3/layout/RandomtoResultProcess"/>
    <dgm:cxn modelId="{850BBBFC-C4E9-4D45-B9EE-D68253CCB3B5}" type="presParOf" srcId="{595E65A2-3252-4A60-BE23-BB00BB723402}" destId="{8F3EF907-CF60-4CFA-917C-C16229A0BECD}" srcOrd="3" destOrd="0" presId="urn:microsoft.com/office/officeart/2009/3/layout/RandomtoResultProcess"/>
    <dgm:cxn modelId="{8D05F51C-A11F-4908-A026-B1F6806DA011}" type="presParOf" srcId="{595E65A2-3252-4A60-BE23-BB00BB723402}" destId="{4EC54CAC-75EC-4B1F-9F85-70E087DEA425}" srcOrd="4" destOrd="0" presId="urn:microsoft.com/office/officeart/2009/3/layout/RandomtoResultProcess"/>
    <dgm:cxn modelId="{08C5D933-8482-48C8-968F-4939A23C3065}" type="presParOf" srcId="{595E65A2-3252-4A60-BE23-BB00BB723402}" destId="{4400B654-C35C-40DD-B2C3-4995EFCCEA20}" srcOrd="5" destOrd="0" presId="urn:microsoft.com/office/officeart/2009/3/layout/RandomtoResultProcess"/>
    <dgm:cxn modelId="{2C7F173D-55FA-4276-8B96-FF820692E723}" type="presParOf" srcId="{595E65A2-3252-4A60-BE23-BB00BB723402}" destId="{8E8A1858-E00B-4418-A91A-6F2451C3C6DB}" srcOrd="6" destOrd="0" presId="urn:microsoft.com/office/officeart/2009/3/layout/RandomtoResultProcess"/>
    <dgm:cxn modelId="{BFBA0B43-A550-4301-BF7B-8779EDCD9F52}" type="presParOf" srcId="{595E65A2-3252-4A60-BE23-BB00BB723402}" destId="{C6E1C946-619A-49CC-880B-37C440817A35}" srcOrd="7" destOrd="0" presId="urn:microsoft.com/office/officeart/2009/3/layout/RandomtoResultProcess"/>
    <dgm:cxn modelId="{621E5026-D905-45A0-A28E-F311A98E6F7C}" type="presParOf" srcId="{595E65A2-3252-4A60-BE23-BB00BB723402}" destId="{AB63906F-2F8C-4E7A-A6B5-A99DAFE6D4BE}" srcOrd="8" destOrd="0" presId="urn:microsoft.com/office/officeart/2009/3/layout/RandomtoResultProcess"/>
    <dgm:cxn modelId="{33C5237E-6036-49C8-802C-90EE854326F1}" type="presParOf" srcId="{595E65A2-3252-4A60-BE23-BB00BB723402}" destId="{ED6E6282-1F67-41B8-A31F-2974F6299027}" srcOrd="9" destOrd="0" presId="urn:microsoft.com/office/officeart/2009/3/layout/RandomtoResultProcess"/>
    <dgm:cxn modelId="{2C2AFECF-988C-48B4-A54B-5C50E9303360}" type="presParOf" srcId="{595E65A2-3252-4A60-BE23-BB00BB723402}" destId="{729AE5E3-F60A-43E2-B42F-CF7E5AF16267}" srcOrd="10" destOrd="0" presId="urn:microsoft.com/office/officeart/2009/3/layout/RandomtoResultProcess"/>
    <dgm:cxn modelId="{EFA599EB-1C4A-4AD2-805D-CD5CBDF12531}" type="presParOf" srcId="{595E65A2-3252-4A60-BE23-BB00BB723402}" destId="{F6E3D604-8FB7-447F-B96B-04F87C09C111}" srcOrd="11" destOrd="0" presId="urn:microsoft.com/office/officeart/2009/3/layout/RandomtoResultProcess"/>
    <dgm:cxn modelId="{49E70D09-FA60-4DB2-A45E-2DC9CF9010FF}" type="presParOf" srcId="{595E65A2-3252-4A60-BE23-BB00BB723402}" destId="{32E3C870-480E-4168-B624-81B619D7A2DB}" srcOrd="12" destOrd="0" presId="urn:microsoft.com/office/officeart/2009/3/layout/RandomtoResultProcess"/>
    <dgm:cxn modelId="{ACF38702-B002-4C5D-A5B6-447EC882A7D0}" type="presParOf" srcId="{595E65A2-3252-4A60-BE23-BB00BB723402}" destId="{C14F037E-8D6F-4BBA-BE87-AF64AE6D5E16}" srcOrd="13" destOrd="0" presId="urn:microsoft.com/office/officeart/2009/3/layout/RandomtoResultProcess"/>
    <dgm:cxn modelId="{891D2877-2FE6-4C01-AD92-A1CA0EB2D334}" type="presParOf" srcId="{595E65A2-3252-4A60-BE23-BB00BB723402}" destId="{FF5302A8-3E7D-457C-A8F7-9C6713BCAE99}" srcOrd="14" destOrd="0" presId="urn:microsoft.com/office/officeart/2009/3/layout/RandomtoResultProcess"/>
    <dgm:cxn modelId="{C26AC481-B247-4587-842C-53D2B4AD048E}" type="presParOf" srcId="{595E65A2-3252-4A60-BE23-BB00BB723402}" destId="{BADD10C0-17E7-4B02-A5D8-C5EEF726FE3E}" srcOrd="15" destOrd="0" presId="urn:microsoft.com/office/officeart/2009/3/layout/RandomtoResultProcess"/>
    <dgm:cxn modelId="{FB6D6D55-E0FE-4114-8275-17A82808F2DE}" type="presParOf" srcId="{595E65A2-3252-4A60-BE23-BB00BB723402}" destId="{66F115E5-462C-4DB0-8413-16F5C8B9B693}" srcOrd="16" destOrd="0" presId="urn:microsoft.com/office/officeart/2009/3/layout/RandomtoResultProcess"/>
    <dgm:cxn modelId="{844CD311-971D-4F3E-A58B-4EEE1ED4FC7B}" type="presParOf" srcId="{595E65A2-3252-4A60-BE23-BB00BB723402}" destId="{1601A377-72AD-440F-9F15-485F12FC4C49}" srcOrd="17" destOrd="0" presId="urn:microsoft.com/office/officeart/2009/3/layout/RandomtoResultProcess"/>
    <dgm:cxn modelId="{D7E773E6-7F8F-4332-8F8A-23F2E3C9C125}" type="presParOf" srcId="{595E65A2-3252-4A60-BE23-BB00BB723402}" destId="{1B24DC8D-2EA2-4342-A224-F0E88F5BD067}" srcOrd="18" destOrd="0" presId="urn:microsoft.com/office/officeart/2009/3/layout/RandomtoResultProcess"/>
    <dgm:cxn modelId="{33A2A9A0-E8CA-471B-A80E-FE25C3856486}" type="presParOf" srcId="{595E65A2-3252-4A60-BE23-BB00BB723402}" destId="{1D3BA52E-4F23-48A5-B511-8643E345BC89}" srcOrd="19" destOrd="0" presId="urn:microsoft.com/office/officeart/2009/3/layout/RandomtoResultProcess"/>
    <dgm:cxn modelId="{078B6538-E27E-47AC-9D37-C4FB1EE7CDB4}" type="presParOf" srcId="{1FC58DFB-7A53-46E3-8A4F-FAA39A930EC0}" destId="{B56181FA-D176-4AAC-8ECD-C9B6CAF1C037}" srcOrd="1" destOrd="0" presId="urn:microsoft.com/office/officeart/2009/3/layout/RandomtoResultProcess"/>
    <dgm:cxn modelId="{7720644D-0402-4714-993F-12314B48B4E4}" type="presParOf" srcId="{B56181FA-D176-4AAC-8ECD-C9B6CAF1C037}" destId="{7ED70044-5015-4527-AEFB-299D2A1673B5}" srcOrd="0" destOrd="0" presId="urn:microsoft.com/office/officeart/2009/3/layout/RandomtoResultProcess"/>
    <dgm:cxn modelId="{B2C48A35-9134-46CD-A5B7-7AE622880436}" type="presParOf" srcId="{B56181FA-D176-4AAC-8ECD-C9B6CAF1C037}" destId="{F027B662-5BF9-4AB4-8493-E0A84C5E078A}" srcOrd="1" destOrd="0" presId="urn:microsoft.com/office/officeart/2009/3/layout/RandomtoResultProcess"/>
    <dgm:cxn modelId="{825D03D3-AE45-4815-948B-AA7674A5E282}" type="presParOf" srcId="{1FC58DFB-7A53-46E3-8A4F-FAA39A930EC0}" destId="{329B679B-D49D-4F0D-A489-0EA986DEEDE7}" srcOrd="2" destOrd="0" presId="urn:microsoft.com/office/officeart/2009/3/layout/RandomtoResultProcess"/>
    <dgm:cxn modelId="{BEDFA27A-05B9-4683-A047-BC92FFCF8386}" type="presParOf" srcId="{329B679B-D49D-4F0D-A489-0EA986DEEDE7}" destId="{3C36210B-EB3A-40CA-BE87-E7FBB8B9496E}" srcOrd="0" destOrd="0" presId="urn:microsoft.com/office/officeart/2009/3/layout/RandomtoResultProcess"/>
    <dgm:cxn modelId="{4E4B7B1E-975C-42CF-92DA-A379C08B313F}" type="presParOf" srcId="{329B679B-D49D-4F0D-A489-0EA986DEEDE7}" destId="{6C7575A7-5D7E-44B1-8288-5ED2422D25D8}" srcOrd="1" destOrd="0" presId="urn:microsoft.com/office/officeart/2009/3/layout/RandomtoResultProcess"/>
    <dgm:cxn modelId="{597F2AB8-8B1D-464F-9C75-2BD031026F40}" type="presParOf" srcId="{329B679B-D49D-4F0D-A489-0EA986DEEDE7}" destId="{26364EDB-8B30-4BEF-802B-3A3A9AD6EC3F}" srcOrd="2" destOrd="0" presId="urn:microsoft.com/office/officeart/2009/3/layout/RandomtoResultProcess"/>
    <dgm:cxn modelId="{55128FB1-6F32-4585-A21D-6A7267EE4ABA}" type="presParOf" srcId="{1FC58DFB-7A53-46E3-8A4F-FAA39A930EC0}" destId="{56E66CE8-19E7-427E-8126-3CA96220A339}" srcOrd="3" destOrd="0" presId="urn:microsoft.com/office/officeart/2009/3/layout/RandomtoResultProcess"/>
    <dgm:cxn modelId="{9DBB98D0-2FA8-4C26-A773-4127EB5823DC}" type="presParOf" srcId="{56E66CE8-19E7-427E-8126-3CA96220A339}" destId="{CCDD6FD5-B003-4F6D-AF98-E98A938E1FD0}" srcOrd="0" destOrd="0" presId="urn:microsoft.com/office/officeart/2009/3/layout/RandomtoResultProcess"/>
    <dgm:cxn modelId="{5A07DCCD-A03E-4737-8EC2-5BA541D0996D}" type="presParOf" srcId="{56E66CE8-19E7-427E-8126-3CA96220A339}" destId="{FE15642D-C87A-49CA-9D66-012E8D5CAEBA}" srcOrd="1" destOrd="0" presId="urn:microsoft.com/office/officeart/2009/3/layout/RandomtoResultProcess"/>
    <dgm:cxn modelId="{AC2E2555-EF31-4885-92B9-01D2FD32F950}" type="presParOf" srcId="{1FC58DFB-7A53-46E3-8A4F-FAA39A930EC0}" destId="{D9E00E90-652A-4BE4-A2EB-061899D8DC59}" srcOrd="4" destOrd="0" presId="urn:microsoft.com/office/officeart/2009/3/layout/RandomtoResultProcess"/>
    <dgm:cxn modelId="{764B44B3-C36A-4F41-8F76-5E414C9118C3}" type="presParOf" srcId="{D9E00E90-652A-4BE4-A2EB-061899D8DC59}" destId="{8830EAE2-D392-445B-8DC7-11154AC5E1F8}" srcOrd="0" destOrd="0" presId="urn:microsoft.com/office/officeart/2009/3/layout/RandomtoResultProcess"/>
    <dgm:cxn modelId="{53ADFC32-4AED-4672-BF90-4EAA35FB299B}" type="presParOf" srcId="{D9E00E90-652A-4BE4-A2EB-061899D8DC59}" destId="{53F0FC49-F70A-4071-ADBD-B2F38ADF9212}" srcOrd="1" destOrd="0" presId="urn:microsoft.com/office/officeart/2009/3/layout/RandomtoResultProcess"/>
    <dgm:cxn modelId="{E21A3BF5-2293-40BA-B101-BA6E6A03F818}" type="presParOf" srcId="{D9E00E90-652A-4BE4-A2EB-061899D8DC59}" destId="{A69328E6-2736-4203-885A-6809900C75F6}" srcOrd="2" destOrd="0" presId="urn:microsoft.com/office/officeart/2009/3/layout/RandomtoResultProcess"/>
    <dgm:cxn modelId="{80AE895E-C330-47C7-87FA-FEAFE9B9BE57}" type="presParOf" srcId="{1FC58DFB-7A53-46E3-8A4F-FAA39A930EC0}" destId="{7A8A3C89-FEA3-474A-9829-C61C0E9F7FE5}" srcOrd="5" destOrd="0" presId="urn:microsoft.com/office/officeart/2009/3/layout/RandomtoResultProcess"/>
    <dgm:cxn modelId="{86CAF71E-0730-4EE2-A3FF-D4D0C96D4A07}" type="presParOf" srcId="{7A8A3C89-FEA3-474A-9829-C61C0E9F7FE5}" destId="{70126E8A-711B-47B3-8B87-DAEA6E142CED}" srcOrd="0" destOrd="0" presId="urn:microsoft.com/office/officeart/2009/3/layout/RandomtoResultProcess"/>
    <dgm:cxn modelId="{CDBF91DB-45BA-4F09-B919-C2B7C83DA100}" type="presParOf" srcId="{7A8A3C89-FEA3-474A-9829-C61C0E9F7FE5}" destId="{40AD89A6-FC3A-4692-B0F9-52009E093584}" srcOrd="1" destOrd="0" presId="urn:microsoft.com/office/officeart/2009/3/layout/RandomtoResultProcess"/>
    <dgm:cxn modelId="{B01FF5BB-3738-41BE-A004-61669E060923}" type="presParOf" srcId="{1FC58DFB-7A53-46E3-8A4F-FAA39A930EC0}" destId="{370E6CFE-BF1F-4610-8383-C2C4B923909D}" srcOrd="6" destOrd="0" presId="urn:microsoft.com/office/officeart/2009/3/layout/RandomtoResultProcess"/>
    <dgm:cxn modelId="{E81F92FE-9CEC-47C3-AD30-579DB2E43AA9}" type="presParOf" srcId="{370E6CFE-BF1F-4610-8383-C2C4B923909D}" destId="{8196B510-FF4B-49F0-A67E-3186CBE26CC2}" srcOrd="0" destOrd="0" presId="urn:microsoft.com/office/officeart/2009/3/layout/RandomtoResultProcess"/>
    <dgm:cxn modelId="{DBCEA26E-F99B-4857-8F55-22F579668685}" type="presParOf" srcId="{370E6CFE-BF1F-4610-8383-C2C4B923909D}" destId="{860D341C-EFB8-4E20-AE0D-D4A40C3CC4A4}" srcOrd="1" destOrd="0" presId="urn:microsoft.com/office/officeart/2009/3/layout/RandomtoResultProcess"/>
    <dgm:cxn modelId="{F06DFC28-D66E-4B3B-90FE-F170B6DBE72A}" type="presParOf" srcId="{370E6CFE-BF1F-4610-8383-C2C4B923909D}" destId="{5A538CCE-5332-4A3A-AA52-6B6CB80CA52D}" srcOrd="2" destOrd="0" presId="urn:microsoft.com/office/officeart/2009/3/layout/RandomtoResultProcess"/>
    <dgm:cxn modelId="{EB08D61D-30B5-42C5-B1F6-0BC4783EAC0D}" type="presParOf" srcId="{1FC58DFB-7A53-46E3-8A4F-FAA39A930EC0}" destId="{26BE50EB-EA85-4A01-B339-C8200ED9DCE1}" srcOrd="7" destOrd="0" presId="urn:microsoft.com/office/officeart/2009/3/layout/RandomtoResultProcess"/>
    <dgm:cxn modelId="{D937A1C0-4F32-43CD-8992-ABBABEDC909B}" type="presParOf" srcId="{26BE50EB-EA85-4A01-B339-C8200ED9DCE1}" destId="{8599296C-18AE-4FBF-8BF3-D07230960B8D}" srcOrd="0" destOrd="0" presId="urn:microsoft.com/office/officeart/2009/3/layout/RandomtoResultProcess"/>
    <dgm:cxn modelId="{86DFDA78-B1C9-4E0E-A2AE-3E47073DBE0D}" type="presParOf" srcId="{26BE50EB-EA85-4A01-B339-C8200ED9DCE1}" destId="{984C6A14-A8EA-4C7D-A15E-3F1E1CB659D1}" srcOrd="1" destOrd="0" presId="urn:microsoft.com/office/officeart/2009/3/layout/RandomtoResultProcess"/>
    <dgm:cxn modelId="{9D1D156E-A727-4E13-BB52-DF0404BE6D34}" type="presParOf" srcId="{1FC58DFB-7A53-46E3-8A4F-FAA39A930EC0}" destId="{D27E1F61-D13B-4229-8143-100B26A68B41}" srcOrd="8" destOrd="0" presId="urn:microsoft.com/office/officeart/2009/3/layout/RandomtoResultProcess"/>
    <dgm:cxn modelId="{DF066A16-8B53-4FC3-A9F6-55AF3CB4D7BE}" type="presParOf" srcId="{D27E1F61-D13B-4229-8143-100B26A68B41}" destId="{598F01C1-E105-4C04-B034-6B432D478630}" srcOrd="0" destOrd="0" presId="urn:microsoft.com/office/officeart/2009/3/layout/RandomtoResultProcess"/>
    <dgm:cxn modelId="{3E79358A-D4E8-45AB-8612-62510F05AAAB}" type="presParOf" srcId="{D27E1F61-D13B-4229-8143-100B26A68B41}" destId="{5F690BC1-212C-46F7-862F-DFA772411B26}" srcOrd="1" destOrd="0" presId="urn:microsoft.com/office/officeart/2009/3/layout/RandomtoResultProcess"/>
    <dgm:cxn modelId="{D66B54AD-9C36-4CC7-8D9C-422A1BB43110}" type="presParOf" srcId="{D27E1F61-D13B-4229-8143-100B26A68B41}" destId="{2BD8C963-150D-422A-8945-46EA316E3163}" srcOrd="2" destOrd="0" presId="urn:microsoft.com/office/officeart/2009/3/layout/RandomtoResul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455A34-7786-42D4-A850-ACE36922BB94}">
      <dsp:nvSpPr>
        <dsp:cNvPr id="0" name=""/>
        <dsp:cNvSpPr/>
      </dsp:nvSpPr>
      <dsp:spPr>
        <a:xfrm>
          <a:off x="84553" y="1324908"/>
          <a:ext cx="1235243" cy="4070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Collect</a:t>
          </a:r>
        </a:p>
      </dsp:txBody>
      <dsp:txXfrm>
        <a:off x="84553" y="1324908"/>
        <a:ext cx="1235243" cy="407068"/>
      </dsp:txXfrm>
    </dsp:sp>
    <dsp:sp modelId="{8A09BA9A-78B0-4353-A31D-C25D75BBECC8}">
      <dsp:nvSpPr>
        <dsp:cNvPr id="0" name=""/>
        <dsp:cNvSpPr/>
      </dsp:nvSpPr>
      <dsp:spPr>
        <a:xfrm>
          <a:off x="84553" y="2183276"/>
          <a:ext cx="1235243" cy="762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t" anchorCtr="0">
          <a:noAutofit/>
        </a:bodyPr>
        <a:lstStyle/>
        <a:p>
          <a:pPr marL="114300" lvl="1" indent="-114300" algn="l" defTabSz="622300">
            <a:lnSpc>
              <a:spcPct val="90000"/>
            </a:lnSpc>
            <a:spcBef>
              <a:spcPct val="0"/>
            </a:spcBef>
            <a:spcAft>
              <a:spcPct val="15000"/>
            </a:spcAft>
            <a:buChar char="•"/>
          </a:pPr>
          <a:r>
            <a:rPr lang="en-US" sz="1400" kern="1200" dirty="0"/>
            <a:t>Poor Data Entry</a:t>
          </a:r>
        </a:p>
        <a:p>
          <a:pPr marL="114300" lvl="1" indent="-114300" algn="l" defTabSz="622300">
            <a:lnSpc>
              <a:spcPct val="90000"/>
            </a:lnSpc>
            <a:spcBef>
              <a:spcPct val="0"/>
            </a:spcBef>
            <a:spcAft>
              <a:spcPct val="15000"/>
            </a:spcAft>
            <a:buChar char="•"/>
          </a:pPr>
          <a:r>
            <a:rPr lang="en-US" sz="1400" kern="1200" dirty="0"/>
            <a:t>Duplicates</a:t>
          </a:r>
        </a:p>
        <a:p>
          <a:pPr marL="114300" lvl="1" indent="-114300" algn="l" defTabSz="622300">
            <a:lnSpc>
              <a:spcPct val="90000"/>
            </a:lnSpc>
            <a:spcBef>
              <a:spcPct val="0"/>
            </a:spcBef>
            <a:spcAft>
              <a:spcPct val="15000"/>
            </a:spcAft>
            <a:buChar char="•"/>
          </a:pPr>
          <a:r>
            <a:rPr lang="en-US" sz="1400" kern="1200" dirty="0"/>
            <a:t>Inconsistency</a:t>
          </a:r>
        </a:p>
        <a:p>
          <a:pPr marL="114300" lvl="1" indent="-114300" algn="l" defTabSz="622300">
            <a:lnSpc>
              <a:spcPct val="90000"/>
            </a:lnSpc>
            <a:spcBef>
              <a:spcPct val="0"/>
            </a:spcBef>
            <a:spcAft>
              <a:spcPct val="15000"/>
            </a:spcAft>
            <a:buChar char="•"/>
          </a:pPr>
          <a:r>
            <a:rPr lang="en-US" sz="1400" kern="1200" dirty="0"/>
            <a:t>Sample Bias</a:t>
          </a:r>
        </a:p>
      </dsp:txBody>
      <dsp:txXfrm>
        <a:off x="84553" y="2183276"/>
        <a:ext cx="1235243" cy="762648"/>
      </dsp:txXfrm>
    </dsp:sp>
    <dsp:sp modelId="{8AC29AF0-4E30-42BF-8A98-88FDD47B6C46}">
      <dsp:nvSpPr>
        <dsp:cNvPr id="0" name=""/>
        <dsp:cNvSpPr/>
      </dsp:nvSpPr>
      <dsp:spPr>
        <a:xfrm>
          <a:off x="83149" y="1201103"/>
          <a:ext cx="98257" cy="9825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3EF907-CF60-4CFA-917C-C16229A0BECD}">
      <dsp:nvSpPr>
        <dsp:cNvPr id="0" name=""/>
        <dsp:cNvSpPr/>
      </dsp:nvSpPr>
      <dsp:spPr>
        <a:xfrm>
          <a:off x="151929" y="1063542"/>
          <a:ext cx="98257" cy="9825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EC54CAC-75EC-4B1F-9F85-70E087DEA425}">
      <dsp:nvSpPr>
        <dsp:cNvPr id="0" name=""/>
        <dsp:cNvSpPr/>
      </dsp:nvSpPr>
      <dsp:spPr>
        <a:xfrm>
          <a:off x="317003" y="1091054"/>
          <a:ext cx="154405" cy="15440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00B654-C35C-40DD-B2C3-4995EFCCEA20}">
      <dsp:nvSpPr>
        <dsp:cNvPr id="0" name=""/>
        <dsp:cNvSpPr/>
      </dsp:nvSpPr>
      <dsp:spPr>
        <a:xfrm>
          <a:off x="454564" y="939737"/>
          <a:ext cx="98257" cy="9825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8A1858-E00B-4418-A91A-6F2451C3C6DB}">
      <dsp:nvSpPr>
        <dsp:cNvPr id="0" name=""/>
        <dsp:cNvSpPr/>
      </dsp:nvSpPr>
      <dsp:spPr>
        <a:xfrm>
          <a:off x="633393" y="884712"/>
          <a:ext cx="98257" cy="9825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E1C946-619A-49CC-880B-37C440817A35}">
      <dsp:nvSpPr>
        <dsp:cNvPr id="0" name=""/>
        <dsp:cNvSpPr/>
      </dsp:nvSpPr>
      <dsp:spPr>
        <a:xfrm>
          <a:off x="853491" y="981005"/>
          <a:ext cx="98257" cy="9825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63906F-2F8C-4E7A-A6B5-A99DAFE6D4BE}">
      <dsp:nvSpPr>
        <dsp:cNvPr id="0" name=""/>
        <dsp:cNvSpPr/>
      </dsp:nvSpPr>
      <dsp:spPr>
        <a:xfrm>
          <a:off x="991052" y="1049785"/>
          <a:ext cx="154405" cy="15440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6E6282-1F67-41B8-A31F-2974F6299027}">
      <dsp:nvSpPr>
        <dsp:cNvPr id="0" name=""/>
        <dsp:cNvSpPr/>
      </dsp:nvSpPr>
      <dsp:spPr>
        <a:xfrm>
          <a:off x="1183638" y="1201103"/>
          <a:ext cx="98257" cy="9825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9AE5E3-F60A-43E2-B42F-CF7E5AF16267}">
      <dsp:nvSpPr>
        <dsp:cNvPr id="0" name=""/>
        <dsp:cNvSpPr/>
      </dsp:nvSpPr>
      <dsp:spPr>
        <a:xfrm>
          <a:off x="1266175" y="1352420"/>
          <a:ext cx="98257" cy="9825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E3D604-8FB7-447F-B96B-04F87C09C111}">
      <dsp:nvSpPr>
        <dsp:cNvPr id="0" name=""/>
        <dsp:cNvSpPr/>
      </dsp:nvSpPr>
      <dsp:spPr>
        <a:xfrm>
          <a:off x="550857" y="1063542"/>
          <a:ext cx="252663" cy="25266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E3C870-480E-4168-B624-81B619D7A2DB}">
      <dsp:nvSpPr>
        <dsp:cNvPr id="0" name=""/>
        <dsp:cNvSpPr/>
      </dsp:nvSpPr>
      <dsp:spPr>
        <a:xfrm>
          <a:off x="14368" y="1586274"/>
          <a:ext cx="98257" cy="9825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4F037E-8D6F-4BBA-BE87-AF64AE6D5E16}">
      <dsp:nvSpPr>
        <dsp:cNvPr id="0" name=""/>
        <dsp:cNvSpPr/>
      </dsp:nvSpPr>
      <dsp:spPr>
        <a:xfrm>
          <a:off x="96905" y="1710079"/>
          <a:ext cx="154405" cy="15440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5302A8-3E7D-457C-A8F7-9C6713BCAE99}">
      <dsp:nvSpPr>
        <dsp:cNvPr id="0" name=""/>
        <dsp:cNvSpPr/>
      </dsp:nvSpPr>
      <dsp:spPr>
        <a:xfrm>
          <a:off x="303247" y="1820128"/>
          <a:ext cx="224589" cy="22458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DD10C0-17E7-4B02-A5D8-C5EEF726FE3E}">
      <dsp:nvSpPr>
        <dsp:cNvPr id="0" name=""/>
        <dsp:cNvSpPr/>
      </dsp:nvSpPr>
      <dsp:spPr>
        <a:xfrm>
          <a:off x="592125" y="1998957"/>
          <a:ext cx="98257" cy="9825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F115E5-462C-4DB0-8413-16F5C8B9B693}">
      <dsp:nvSpPr>
        <dsp:cNvPr id="0" name=""/>
        <dsp:cNvSpPr/>
      </dsp:nvSpPr>
      <dsp:spPr>
        <a:xfrm>
          <a:off x="647150" y="1820128"/>
          <a:ext cx="154405" cy="15440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01A377-72AD-440F-9F15-485F12FC4C49}">
      <dsp:nvSpPr>
        <dsp:cNvPr id="0" name=""/>
        <dsp:cNvSpPr/>
      </dsp:nvSpPr>
      <dsp:spPr>
        <a:xfrm>
          <a:off x="784711" y="2012714"/>
          <a:ext cx="98257" cy="9825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24DC8D-2EA2-4342-A224-F0E88F5BD067}">
      <dsp:nvSpPr>
        <dsp:cNvPr id="0" name=""/>
        <dsp:cNvSpPr/>
      </dsp:nvSpPr>
      <dsp:spPr>
        <a:xfrm>
          <a:off x="908516" y="1792616"/>
          <a:ext cx="224589" cy="22458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3BA52E-4F23-48A5-B511-8643E345BC89}">
      <dsp:nvSpPr>
        <dsp:cNvPr id="0" name=""/>
        <dsp:cNvSpPr/>
      </dsp:nvSpPr>
      <dsp:spPr>
        <a:xfrm>
          <a:off x="1211150" y="1737591"/>
          <a:ext cx="154405" cy="15440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D70044-5015-4527-AEFB-299D2A1673B5}">
      <dsp:nvSpPr>
        <dsp:cNvPr id="0" name=""/>
        <dsp:cNvSpPr/>
      </dsp:nvSpPr>
      <dsp:spPr>
        <a:xfrm>
          <a:off x="1365556" y="1090825"/>
          <a:ext cx="453466" cy="865717"/>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C36210B-EB3A-40CA-BE87-E7FBB8B9496E}">
      <dsp:nvSpPr>
        <dsp:cNvPr id="0" name=""/>
        <dsp:cNvSpPr/>
      </dsp:nvSpPr>
      <dsp:spPr>
        <a:xfrm>
          <a:off x="1819022" y="1091245"/>
          <a:ext cx="1236727" cy="865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Prepare</a:t>
          </a:r>
        </a:p>
      </dsp:txBody>
      <dsp:txXfrm>
        <a:off x="1819022" y="1091245"/>
        <a:ext cx="1236727" cy="865708"/>
      </dsp:txXfrm>
    </dsp:sp>
    <dsp:sp modelId="{6C7575A7-5D7E-44B1-8288-5ED2422D25D8}">
      <dsp:nvSpPr>
        <dsp:cNvPr id="0" name=""/>
        <dsp:cNvSpPr/>
      </dsp:nvSpPr>
      <dsp:spPr>
        <a:xfrm>
          <a:off x="1819022" y="2183276"/>
          <a:ext cx="1236727" cy="762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t" anchorCtr="0">
          <a:noAutofit/>
        </a:bodyPr>
        <a:lstStyle/>
        <a:p>
          <a:pPr marL="114300" lvl="1" indent="-114300" algn="l" defTabSz="622300">
            <a:lnSpc>
              <a:spcPct val="90000"/>
            </a:lnSpc>
            <a:spcBef>
              <a:spcPct val="0"/>
            </a:spcBef>
            <a:spcAft>
              <a:spcPct val="15000"/>
            </a:spcAft>
            <a:buChar char="•"/>
          </a:pPr>
          <a:r>
            <a:rPr lang="en-US" sz="1400" kern="1200" dirty="0">
              <a:solidFill>
                <a:srgbClr val="000000">
                  <a:hueOff val="0"/>
                  <a:satOff val="0"/>
                  <a:lumOff val="0"/>
                  <a:alphaOff val="0"/>
                </a:srgbClr>
              </a:solidFill>
              <a:latin typeface="Calibri"/>
              <a:ea typeface="+mn-ea"/>
              <a:cs typeface="+mn-cs"/>
            </a:rPr>
            <a:t>Aggregation</a:t>
          </a:r>
        </a:p>
        <a:p>
          <a:pPr marL="114300" lvl="1" indent="-114300" algn="l" defTabSz="622300">
            <a:lnSpc>
              <a:spcPct val="90000"/>
            </a:lnSpc>
            <a:spcBef>
              <a:spcPct val="0"/>
            </a:spcBef>
            <a:spcAft>
              <a:spcPct val="15000"/>
            </a:spcAft>
            <a:buChar char="•"/>
          </a:pPr>
          <a:r>
            <a:rPr lang="en-US" sz="1400" kern="1200" dirty="0">
              <a:solidFill>
                <a:srgbClr val="000000">
                  <a:hueOff val="0"/>
                  <a:satOff val="0"/>
                  <a:lumOff val="0"/>
                  <a:alphaOff val="0"/>
                </a:srgbClr>
              </a:solidFill>
              <a:latin typeface="Calibri"/>
              <a:ea typeface="+mn-ea"/>
              <a:cs typeface="+mn-cs"/>
            </a:rPr>
            <a:t>Correlation </a:t>
          </a:r>
        </a:p>
        <a:p>
          <a:pPr marL="114300" lvl="1" indent="-114300" algn="l" defTabSz="622300">
            <a:lnSpc>
              <a:spcPct val="90000"/>
            </a:lnSpc>
            <a:spcBef>
              <a:spcPct val="0"/>
            </a:spcBef>
            <a:spcAft>
              <a:spcPct val="15000"/>
            </a:spcAft>
            <a:buChar char="•"/>
          </a:pPr>
          <a:r>
            <a:rPr lang="en-US" sz="1400" kern="1200" dirty="0">
              <a:solidFill>
                <a:srgbClr val="000000">
                  <a:hueOff val="0"/>
                  <a:satOff val="0"/>
                  <a:lumOff val="0"/>
                  <a:alphaOff val="0"/>
                </a:srgbClr>
              </a:solidFill>
              <a:latin typeface="Calibri"/>
              <a:ea typeface="+mn-ea"/>
              <a:cs typeface="+mn-cs"/>
            </a:rPr>
            <a:t>Privacy Provisions</a:t>
          </a:r>
        </a:p>
      </dsp:txBody>
      <dsp:txXfrm>
        <a:off x="1819022" y="2183276"/>
        <a:ext cx="1236727" cy="762648"/>
      </dsp:txXfrm>
    </dsp:sp>
    <dsp:sp modelId="{CCDD6FD5-B003-4F6D-AF98-E98A938E1FD0}">
      <dsp:nvSpPr>
        <dsp:cNvPr id="0" name=""/>
        <dsp:cNvSpPr/>
      </dsp:nvSpPr>
      <dsp:spPr>
        <a:xfrm>
          <a:off x="3055749" y="1090825"/>
          <a:ext cx="453466" cy="865717"/>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830EAE2-D392-445B-8DC7-11154AC5E1F8}">
      <dsp:nvSpPr>
        <dsp:cNvPr id="0" name=""/>
        <dsp:cNvSpPr/>
      </dsp:nvSpPr>
      <dsp:spPr>
        <a:xfrm>
          <a:off x="3509216" y="1091245"/>
          <a:ext cx="1236727" cy="865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Analyze</a:t>
          </a:r>
        </a:p>
      </dsp:txBody>
      <dsp:txXfrm>
        <a:off x="3509216" y="1091245"/>
        <a:ext cx="1236727" cy="865708"/>
      </dsp:txXfrm>
    </dsp:sp>
    <dsp:sp modelId="{53F0FC49-F70A-4071-ADBD-B2F38ADF9212}">
      <dsp:nvSpPr>
        <dsp:cNvPr id="0" name=""/>
        <dsp:cNvSpPr/>
      </dsp:nvSpPr>
      <dsp:spPr>
        <a:xfrm>
          <a:off x="3509216" y="2183276"/>
          <a:ext cx="1236727" cy="762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t" anchorCtr="0">
          <a:noAutofit/>
        </a:bodyPr>
        <a:lstStyle/>
        <a:p>
          <a:pPr marL="114300" lvl="1" indent="-114300" algn="l" defTabSz="622300">
            <a:lnSpc>
              <a:spcPct val="90000"/>
            </a:lnSpc>
            <a:spcBef>
              <a:spcPct val="0"/>
            </a:spcBef>
            <a:spcAft>
              <a:spcPct val="15000"/>
            </a:spcAft>
            <a:buChar char="•"/>
          </a:pPr>
          <a:r>
            <a:rPr lang="en-US" sz="1400" kern="1200" dirty="0">
              <a:solidFill>
                <a:srgbClr val="000000">
                  <a:hueOff val="0"/>
                  <a:satOff val="0"/>
                  <a:lumOff val="0"/>
                  <a:alphaOff val="0"/>
                </a:srgbClr>
              </a:solidFill>
              <a:latin typeface="Calibri"/>
              <a:ea typeface="+mn-ea"/>
              <a:cs typeface="+mn-cs"/>
            </a:rPr>
            <a:t>Poor problem definition</a:t>
          </a:r>
        </a:p>
        <a:p>
          <a:pPr marL="114300" lvl="1" indent="-114300" algn="l" defTabSz="622300">
            <a:lnSpc>
              <a:spcPct val="90000"/>
            </a:lnSpc>
            <a:spcBef>
              <a:spcPct val="0"/>
            </a:spcBef>
            <a:spcAft>
              <a:spcPct val="15000"/>
            </a:spcAft>
            <a:buChar char="•"/>
          </a:pPr>
          <a:r>
            <a:rPr lang="en-US" sz="1400" kern="1200" dirty="0">
              <a:solidFill>
                <a:srgbClr val="000000">
                  <a:hueOff val="0"/>
                  <a:satOff val="0"/>
                  <a:lumOff val="0"/>
                  <a:alphaOff val="0"/>
                </a:srgbClr>
              </a:solidFill>
              <a:latin typeface="Calibri"/>
              <a:ea typeface="+mn-ea"/>
              <a:cs typeface="+mn-cs"/>
            </a:rPr>
            <a:t>Bad design </a:t>
          </a:r>
        </a:p>
        <a:p>
          <a:pPr marL="114300" lvl="1" indent="-114300" algn="l" defTabSz="622300">
            <a:lnSpc>
              <a:spcPct val="90000"/>
            </a:lnSpc>
            <a:spcBef>
              <a:spcPct val="0"/>
            </a:spcBef>
            <a:spcAft>
              <a:spcPct val="15000"/>
            </a:spcAft>
            <a:buChar char="•"/>
          </a:pPr>
          <a:r>
            <a:rPr lang="en-US" sz="1400" kern="1200" dirty="0">
              <a:solidFill>
                <a:srgbClr val="000000">
                  <a:hueOff val="0"/>
                  <a:satOff val="0"/>
                  <a:lumOff val="0"/>
                  <a:alphaOff val="0"/>
                </a:srgbClr>
              </a:solidFill>
              <a:latin typeface="Calibri"/>
              <a:ea typeface="+mn-ea"/>
              <a:cs typeface="+mn-cs"/>
            </a:rPr>
            <a:t>Inaccurate data model</a:t>
          </a:r>
        </a:p>
        <a:p>
          <a:pPr marL="114300" lvl="1" indent="-114300" algn="l" defTabSz="622300">
            <a:lnSpc>
              <a:spcPct val="90000"/>
            </a:lnSpc>
            <a:spcBef>
              <a:spcPct val="0"/>
            </a:spcBef>
            <a:spcAft>
              <a:spcPct val="15000"/>
            </a:spcAft>
            <a:buChar char="•"/>
          </a:pPr>
          <a:r>
            <a:rPr lang="en-US" sz="1400" kern="1200" dirty="0">
              <a:solidFill>
                <a:srgbClr val="000000">
                  <a:hueOff val="0"/>
                  <a:satOff val="0"/>
                  <a:lumOff val="0"/>
                  <a:alphaOff val="0"/>
                </a:srgbClr>
              </a:solidFill>
              <a:latin typeface="Calibri"/>
              <a:ea typeface="+mn-ea"/>
              <a:cs typeface="+mn-cs"/>
            </a:rPr>
            <a:t>Biased algorithms</a:t>
          </a:r>
        </a:p>
      </dsp:txBody>
      <dsp:txXfrm>
        <a:off x="3509216" y="2183276"/>
        <a:ext cx="1236727" cy="762648"/>
      </dsp:txXfrm>
    </dsp:sp>
    <dsp:sp modelId="{70126E8A-711B-47B3-8B87-DAEA6E142CED}">
      <dsp:nvSpPr>
        <dsp:cNvPr id="0" name=""/>
        <dsp:cNvSpPr/>
      </dsp:nvSpPr>
      <dsp:spPr>
        <a:xfrm>
          <a:off x="4745943" y="1090825"/>
          <a:ext cx="453466" cy="865717"/>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196B510-FF4B-49F0-A67E-3186CBE26CC2}">
      <dsp:nvSpPr>
        <dsp:cNvPr id="0" name=""/>
        <dsp:cNvSpPr/>
      </dsp:nvSpPr>
      <dsp:spPr>
        <a:xfrm>
          <a:off x="5199410" y="1091245"/>
          <a:ext cx="1236727" cy="865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Visualize</a:t>
          </a:r>
        </a:p>
      </dsp:txBody>
      <dsp:txXfrm>
        <a:off x="5199410" y="1091245"/>
        <a:ext cx="1236727" cy="865708"/>
      </dsp:txXfrm>
    </dsp:sp>
    <dsp:sp modelId="{860D341C-EFB8-4E20-AE0D-D4A40C3CC4A4}">
      <dsp:nvSpPr>
        <dsp:cNvPr id="0" name=""/>
        <dsp:cNvSpPr/>
      </dsp:nvSpPr>
      <dsp:spPr>
        <a:xfrm>
          <a:off x="5199410" y="2183276"/>
          <a:ext cx="1236727" cy="762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t" anchorCtr="0">
          <a:noAutofit/>
        </a:bodyPr>
        <a:lstStyle/>
        <a:p>
          <a:pPr marL="114300" lvl="1" indent="-114300" algn="l" defTabSz="622300">
            <a:lnSpc>
              <a:spcPct val="90000"/>
            </a:lnSpc>
            <a:spcBef>
              <a:spcPct val="0"/>
            </a:spcBef>
            <a:spcAft>
              <a:spcPct val="15000"/>
            </a:spcAft>
            <a:buChar char="•"/>
          </a:pPr>
          <a:r>
            <a:rPr lang="en-US" sz="1400" kern="1200" dirty="0">
              <a:solidFill>
                <a:srgbClr val="000000">
                  <a:hueOff val="0"/>
                  <a:satOff val="0"/>
                  <a:lumOff val="0"/>
                  <a:alphaOff val="0"/>
                </a:srgbClr>
              </a:solidFill>
              <a:latin typeface="Calibri"/>
              <a:ea typeface="+mn-ea"/>
              <a:cs typeface="+mn-cs"/>
            </a:rPr>
            <a:t>Lack of understanding</a:t>
          </a:r>
        </a:p>
        <a:p>
          <a:pPr marL="114300" lvl="1" indent="-114300" algn="l" defTabSz="622300">
            <a:lnSpc>
              <a:spcPct val="90000"/>
            </a:lnSpc>
            <a:spcBef>
              <a:spcPct val="0"/>
            </a:spcBef>
            <a:spcAft>
              <a:spcPct val="15000"/>
            </a:spcAft>
            <a:buChar char="•"/>
          </a:pPr>
          <a:r>
            <a:rPr lang="en-US" sz="1400" kern="1200" dirty="0">
              <a:solidFill>
                <a:srgbClr val="000000">
                  <a:hueOff val="0"/>
                  <a:satOff val="0"/>
                  <a:lumOff val="0"/>
                  <a:alphaOff val="0"/>
                </a:srgbClr>
              </a:solidFill>
              <a:latin typeface="Calibri"/>
              <a:ea typeface="+mn-ea"/>
              <a:cs typeface="+mn-cs"/>
            </a:rPr>
            <a:t>Inconsistent representation</a:t>
          </a:r>
        </a:p>
        <a:p>
          <a:pPr marL="57150" lvl="1" indent="0" algn="l" defTabSz="444500">
            <a:lnSpc>
              <a:spcPct val="90000"/>
            </a:lnSpc>
            <a:spcBef>
              <a:spcPct val="0"/>
            </a:spcBef>
            <a:spcAft>
              <a:spcPct val="15000"/>
            </a:spcAft>
            <a:buChar char="•"/>
          </a:pPr>
          <a:endParaRPr lang="en-US" sz="1000" kern="1200" dirty="0"/>
        </a:p>
      </dsp:txBody>
      <dsp:txXfrm>
        <a:off x="5199410" y="2183276"/>
        <a:ext cx="1236727" cy="762648"/>
      </dsp:txXfrm>
    </dsp:sp>
    <dsp:sp modelId="{8599296C-18AE-4FBF-8BF3-D07230960B8D}">
      <dsp:nvSpPr>
        <dsp:cNvPr id="0" name=""/>
        <dsp:cNvSpPr/>
      </dsp:nvSpPr>
      <dsp:spPr>
        <a:xfrm>
          <a:off x="6436137" y="1090825"/>
          <a:ext cx="453466" cy="865717"/>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98F01C1-E105-4C04-B034-6B432D478630}">
      <dsp:nvSpPr>
        <dsp:cNvPr id="0" name=""/>
        <dsp:cNvSpPr/>
      </dsp:nvSpPr>
      <dsp:spPr>
        <a:xfrm>
          <a:off x="6982358" y="1029409"/>
          <a:ext cx="1051218" cy="105121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US" sz="2400" kern="1200" dirty="0"/>
            <a:t>Share</a:t>
          </a:r>
        </a:p>
      </dsp:txBody>
      <dsp:txXfrm>
        <a:off x="7136305" y="1183356"/>
        <a:ext cx="743324" cy="743324"/>
      </dsp:txXfrm>
    </dsp:sp>
    <dsp:sp modelId="{5F690BC1-212C-46F7-862F-DFA772411B26}">
      <dsp:nvSpPr>
        <dsp:cNvPr id="0" name=""/>
        <dsp:cNvSpPr/>
      </dsp:nvSpPr>
      <dsp:spPr>
        <a:xfrm>
          <a:off x="6889604" y="2183276"/>
          <a:ext cx="1236727" cy="7626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t" anchorCtr="0">
          <a:noAutofit/>
        </a:bodyPr>
        <a:lstStyle/>
        <a:p>
          <a:pPr marL="114300" lvl="1" indent="-114300" algn="l" defTabSz="622300">
            <a:lnSpc>
              <a:spcPct val="90000"/>
            </a:lnSpc>
            <a:spcBef>
              <a:spcPct val="0"/>
            </a:spcBef>
            <a:spcAft>
              <a:spcPct val="15000"/>
            </a:spcAft>
            <a:buChar char="•"/>
          </a:pPr>
          <a:r>
            <a:rPr lang="en-US" sz="1400" kern="1200" dirty="0">
              <a:solidFill>
                <a:srgbClr val="000000">
                  <a:hueOff val="0"/>
                  <a:satOff val="0"/>
                  <a:lumOff val="0"/>
                  <a:alphaOff val="0"/>
                </a:srgbClr>
              </a:solidFill>
              <a:latin typeface="Calibri"/>
              <a:ea typeface="+mn-ea"/>
              <a:cs typeface="+mn-cs"/>
            </a:rPr>
            <a:t>Security Levels</a:t>
          </a:r>
        </a:p>
        <a:p>
          <a:pPr marL="114300" lvl="1" indent="-114300" algn="l" defTabSz="622300">
            <a:lnSpc>
              <a:spcPct val="90000"/>
            </a:lnSpc>
            <a:spcBef>
              <a:spcPct val="0"/>
            </a:spcBef>
            <a:spcAft>
              <a:spcPct val="15000"/>
            </a:spcAft>
            <a:buChar char="•"/>
          </a:pPr>
          <a:r>
            <a:rPr lang="en-US" sz="1400" kern="1200" dirty="0">
              <a:solidFill>
                <a:srgbClr val="000000">
                  <a:hueOff val="0"/>
                  <a:satOff val="0"/>
                  <a:lumOff val="0"/>
                  <a:alphaOff val="0"/>
                </a:srgbClr>
              </a:solidFill>
              <a:latin typeface="Calibri"/>
              <a:ea typeface="+mn-ea"/>
              <a:cs typeface="+mn-cs"/>
            </a:rPr>
            <a:t>Unauthorized Access</a:t>
          </a:r>
        </a:p>
        <a:p>
          <a:pPr marL="114300" lvl="1" indent="-114300" algn="l" defTabSz="622300">
            <a:lnSpc>
              <a:spcPct val="90000"/>
            </a:lnSpc>
            <a:spcBef>
              <a:spcPct val="0"/>
            </a:spcBef>
            <a:spcAft>
              <a:spcPct val="15000"/>
            </a:spcAft>
            <a:buChar char="•"/>
          </a:pPr>
          <a:r>
            <a:rPr lang="en-US" sz="1400" kern="1200" dirty="0">
              <a:solidFill>
                <a:srgbClr val="000000">
                  <a:hueOff val="0"/>
                  <a:satOff val="0"/>
                  <a:lumOff val="0"/>
                  <a:alphaOff val="0"/>
                </a:srgbClr>
              </a:solidFill>
              <a:latin typeface="Calibri"/>
              <a:ea typeface="+mn-ea"/>
              <a:cs typeface="+mn-cs"/>
            </a:rPr>
            <a:t>Legal Conflicts</a:t>
          </a:r>
        </a:p>
        <a:p>
          <a:pPr marL="57150" lvl="1" indent="0" algn="l" defTabSz="444500">
            <a:lnSpc>
              <a:spcPct val="90000"/>
            </a:lnSpc>
            <a:spcBef>
              <a:spcPct val="0"/>
            </a:spcBef>
            <a:spcAft>
              <a:spcPct val="15000"/>
            </a:spcAft>
            <a:buChar char="•"/>
          </a:pPr>
          <a:endParaRPr lang="en-US" sz="1000" kern="1200" dirty="0"/>
        </a:p>
      </dsp:txBody>
      <dsp:txXfrm>
        <a:off x="6889604" y="2183276"/>
        <a:ext cx="1236727" cy="762648"/>
      </dsp:txXfrm>
    </dsp:sp>
  </dsp:spTree>
</dsp:drawing>
</file>

<file path=ppt/diagrams/layout1.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FCBAE5F-E25D-BD4D-B73B-C39DC399D18D}" type="datetimeFigureOut">
              <a:rPr lang="en-US" smtClean="0"/>
              <a:t>9/14/2017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F1EB52E-79E0-F149-88C7-1273B18DEAF2}" type="slidenum">
              <a:rPr lang="en-US" smtClean="0"/>
              <a:t>‹#›</a:t>
            </a:fld>
            <a:endParaRPr lang="en-US"/>
          </a:p>
        </p:txBody>
      </p:sp>
    </p:spTree>
    <p:extLst>
      <p:ext uri="{BB962C8B-B14F-4D97-AF65-F5344CB8AC3E}">
        <p14:creationId xmlns:p14="http://schemas.microsoft.com/office/powerpoint/2010/main" val="243710956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4C5E1C-1074-E74F-96B4-D8640192D0B2}" type="datetimeFigureOut">
              <a:rPr lang="en-US" smtClean="0"/>
              <a:t>9/11/2017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AAB144-F575-1F4D-ABEE-E0CA3E2A42C6}" type="slidenum">
              <a:rPr lang="en-US" smtClean="0"/>
              <a:t>‹#›</a:t>
            </a:fld>
            <a:endParaRPr lang="en-US"/>
          </a:p>
        </p:txBody>
      </p:sp>
    </p:spTree>
    <p:extLst>
      <p:ext uri="{BB962C8B-B14F-4D97-AF65-F5344CB8AC3E}">
        <p14:creationId xmlns:p14="http://schemas.microsoft.com/office/powerpoint/2010/main" val="213986767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AAB144-F575-1F4D-ABEE-E0CA3E2A42C6}" type="slidenum">
              <a:rPr lang="en-US" smtClean="0"/>
              <a:t>7</a:t>
            </a:fld>
            <a:endParaRPr lang="en-US"/>
          </a:p>
        </p:txBody>
      </p:sp>
    </p:spTree>
    <p:extLst>
      <p:ext uri="{BB962C8B-B14F-4D97-AF65-F5344CB8AC3E}">
        <p14:creationId xmlns:p14="http://schemas.microsoft.com/office/powerpoint/2010/main" val="85031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AAB144-F575-1F4D-ABEE-E0CA3E2A42C6}" type="slidenum">
              <a:rPr lang="en-US" smtClean="0"/>
              <a:t>8</a:t>
            </a:fld>
            <a:endParaRPr lang="en-US"/>
          </a:p>
        </p:txBody>
      </p:sp>
    </p:spTree>
    <p:extLst>
      <p:ext uri="{BB962C8B-B14F-4D97-AF65-F5344CB8AC3E}">
        <p14:creationId xmlns:p14="http://schemas.microsoft.com/office/powerpoint/2010/main" val="1409507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AAB144-F575-1F4D-ABEE-E0CA3E2A42C6}" type="slidenum">
              <a:rPr lang="en-US" smtClean="0"/>
              <a:t>13</a:t>
            </a:fld>
            <a:endParaRPr lang="en-US"/>
          </a:p>
        </p:txBody>
      </p:sp>
    </p:spTree>
    <p:extLst>
      <p:ext uri="{BB962C8B-B14F-4D97-AF65-F5344CB8AC3E}">
        <p14:creationId xmlns:p14="http://schemas.microsoft.com/office/powerpoint/2010/main" val="1669757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AAB144-F575-1F4D-ABEE-E0CA3E2A42C6}" type="slidenum">
              <a:rPr lang="en-US" smtClean="0"/>
              <a:t>19</a:t>
            </a:fld>
            <a:endParaRPr lang="en-US"/>
          </a:p>
        </p:txBody>
      </p:sp>
    </p:spTree>
    <p:extLst>
      <p:ext uri="{BB962C8B-B14F-4D97-AF65-F5344CB8AC3E}">
        <p14:creationId xmlns:p14="http://schemas.microsoft.com/office/powerpoint/2010/main" val="41450343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Title ">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686" y="2464005"/>
            <a:ext cx="1663247" cy="398753"/>
          </a:xfrm>
          <a:prstGeom prst="rect">
            <a:avLst/>
          </a:prstGeom>
        </p:spPr>
      </p:pic>
      <p:cxnSp>
        <p:nvCxnSpPr>
          <p:cNvPr id="16" name="Straight Connector 15"/>
          <p:cNvCxnSpPr/>
          <p:nvPr/>
        </p:nvCxnSpPr>
        <p:spPr>
          <a:xfrm>
            <a:off x="3297745" y="3080672"/>
            <a:ext cx="0" cy="478984"/>
          </a:xfrm>
          <a:prstGeom prst="line">
            <a:avLst/>
          </a:prstGeom>
          <a:noFill/>
          <a:ln w="31750" cap="rnd" cmpd="sng" algn="ctr">
            <a:solidFill>
              <a:srgbClr val="118ED0"/>
            </a:solidFill>
            <a:prstDash val="solid"/>
          </a:ln>
          <a:effectLst/>
        </p:spPr>
      </p:cxnSp>
      <p:cxnSp>
        <p:nvCxnSpPr>
          <p:cNvPr id="18" name="Straight Connector 17"/>
          <p:cNvCxnSpPr/>
          <p:nvPr/>
        </p:nvCxnSpPr>
        <p:spPr>
          <a:xfrm>
            <a:off x="3297745" y="4230619"/>
            <a:ext cx="0" cy="313765"/>
          </a:xfrm>
          <a:prstGeom prst="line">
            <a:avLst/>
          </a:prstGeom>
          <a:noFill/>
          <a:ln w="31750" cap="rnd" cmpd="sng" algn="ctr">
            <a:solidFill>
              <a:srgbClr val="118ED0"/>
            </a:solidFill>
            <a:prstDash val="solid"/>
          </a:ln>
          <a:effectLst/>
        </p:spPr>
      </p:cxnSp>
      <p:sp>
        <p:nvSpPr>
          <p:cNvPr id="4" name="Text Placeholder 3"/>
          <p:cNvSpPr>
            <a:spLocks noGrp="1"/>
          </p:cNvSpPr>
          <p:nvPr>
            <p:ph type="body" sz="quarter" idx="10" hasCustomPrompt="1"/>
          </p:nvPr>
        </p:nvSpPr>
        <p:spPr>
          <a:xfrm>
            <a:off x="3386138" y="2994026"/>
            <a:ext cx="3471862" cy="389618"/>
          </a:xfrm>
          <a:prstGeom prst="rect">
            <a:avLst/>
          </a:prstGeom>
        </p:spPr>
        <p:txBody>
          <a:bodyPr vert="horz"/>
          <a:lstStyle>
            <a:lvl1pPr>
              <a:defRPr sz="2000" baseline="0">
                <a:solidFill>
                  <a:schemeClr val="tx2"/>
                </a:solidFill>
                <a:latin typeface="Adelle Regular"/>
                <a:cs typeface="Adelle Regular"/>
              </a:defRPr>
            </a:lvl1pPr>
          </a:lstStyle>
          <a:p>
            <a:pPr lvl="0"/>
            <a:r>
              <a:rPr lang="en-US" dirty="0"/>
              <a:t>Presentation Title</a:t>
            </a:r>
          </a:p>
        </p:txBody>
      </p:sp>
      <p:sp>
        <p:nvSpPr>
          <p:cNvPr id="11" name="Text Placeholder 3"/>
          <p:cNvSpPr>
            <a:spLocks noGrp="1"/>
          </p:cNvSpPr>
          <p:nvPr>
            <p:ph type="body" sz="quarter" idx="11" hasCustomPrompt="1"/>
          </p:nvPr>
        </p:nvSpPr>
        <p:spPr>
          <a:xfrm>
            <a:off x="3386138" y="3383644"/>
            <a:ext cx="3471862" cy="389618"/>
          </a:xfrm>
          <a:prstGeom prst="rect">
            <a:avLst/>
          </a:prstGeom>
        </p:spPr>
        <p:txBody>
          <a:bodyPr vert="horz"/>
          <a:lstStyle>
            <a:lvl1pPr>
              <a:defRPr sz="1400" baseline="0">
                <a:solidFill>
                  <a:schemeClr val="tx2"/>
                </a:solidFill>
                <a:latin typeface="Proxima Nova Light"/>
                <a:cs typeface="Proxima Nova Light"/>
              </a:defRPr>
            </a:lvl1pPr>
          </a:lstStyle>
          <a:p>
            <a:pPr lvl="0"/>
            <a:r>
              <a:rPr lang="en-US" dirty="0"/>
              <a:t>Presented for: | Month 2017</a:t>
            </a:r>
          </a:p>
        </p:txBody>
      </p:sp>
      <p:cxnSp>
        <p:nvCxnSpPr>
          <p:cNvPr id="3" name="Straight Connector 2"/>
          <p:cNvCxnSpPr/>
          <p:nvPr/>
        </p:nvCxnSpPr>
        <p:spPr>
          <a:xfrm>
            <a:off x="3214882" y="0"/>
            <a:ext cx="0" cy="5143500"/>
          </a:xfrm>
          <a:prstGeom prst="line">
            <a:avLst/>
          </a:prstGeom>
          <a:ln w="3175" cmpd="sng"/>
          <a:effectLst/>
        </p:spPr>
        <p:style>
          <a:lnRef idx="2">
            <a:schemeClr val="accent1"/>
          </a:lnRef>
          <a:fillRef idx="0">
            <a:schemeClr val="accent1"/>
          </a:fillRef>
          <a:effectRef idx="1">
            <a:schemeClr val="accent1"/>
          </a:effectRef>
          <a:fontRef idx="minor">
            <a:schemeClr val="tx1"/>
          </a:fontRef>
        </p:style>
      </p:cxnSp>
      <p:sp>
        <p:nvSpPr>
          <p:cNvPr id="9" name="Rectangle 8"/>
          <p:cNvSpPr/>
          <p:nvPr userDrawn="1"/>
        </p:nvSpPr>
        <p:spPr>
          <a:xfrm>
            <a:off x="3386138" y="4732788"/>
            <a:ext cx="5375897" cy="276999"/>
          </a:xfrm>
          <a:prstGeom prst="rect">
            <a:avLst/>
          </a:prstGeom>
        </p:spPr>
        <p:txBody>
          <a:bodyPr wrap="square">
            <a:spAutoFit/>
          </a:bodyPr>
          <a:lstStyle/>
          <a:p>
            <a:r>
              <a:rPr lang="en-US" sz="600" dirty="0">
                <a:solidFill>
                  <a:schemeClr val="tx1"/>
                </a:solidFill>
                <a:latin typeface="Proxima Nova Light" charset="0"/>
                <a:ea typeface="Proxima Nova Light" charset="0"/>
                <a:cs typeface="Proxima Nova Light" charset="0"/>
              </a:rPr>
              <a:t>Copyright © 2017 </a:t>
            </a:r>
            <a:r>
              <a:rPr lang="en-US" sz="600" dirty="0" err="1">
                <a:solidFill>
                  <a:schemeClr val="tx1"/>
                </a:solidFill>
                <a:latin typeface="Proxima Nova Light" charset="0"/>
                <a:ea typeface="Proxima Nova Light" charset="0"/>
                <a:cs typeface="Proxima Nova Light" charset="0"/>
              </a:rPr>
              <a:t>CapTech</a:t>
            </a:r>
            <a:r>
              <a:rPr lang="en-US" sz="600" dirty="0">
                <a:solidFill>
                  <a:schemeClr val="tx1"/>
                </a:solidFill>
                <a:latin typeface="Proxima Nova Light" charset="0"/>
                <a:ea typeface="Proxima Nova Light" charset="0"/>
                <a:cs typeface="Proxima Nova Light" charset="0"/>
              </a:rPr>
              <a:t> Ventures, Inc. All Rights Reserved. </a:t>
            </a:r>
          </a:p>
          <a:p>
            <a:r>
              <a:rPr lang="en-US" sz="600" dirty="0">
                <a:solidFill>
                  <a:schemeClr val="tx1"/>
                </a:solidFill>
                <a:latin typeface="Proxima Nova Light" charset="0"/>
                <a:ea typeface="Proxima Nova Light" charset="0"/>
                <a:cs typeface="Proxima Nova Light" charset="0"/>
              </a:rPr>
              <a:t>CONFIDENTIAL – </a:t>
            </a:r>
            <a:r>
              <a:rPr lang="en-US" sz="600" dirty="0" err="1">
                <a:solidFill>
                  <a:schemeClr val="tx1"/>
                </a:solidFill>
                <a:latin typeface="Proxima Nova Light" charset="0"/>
                <a:ea typeface="Proxima Nova Light" charset="0"/>
                <a:cs typeface="Proxima Nova Light" charset="0"/>
              </a:rPr>
              <a:t>CapTech</a:t>
            </a:r>
            <a:r>
              <a:rPr lang="en-US" sz="600" dirty="0">
                <a:solidFill>
                  <a:schemeClr val="tx1"/>
                </a:solidFill>
                <a:latin typeface="Proxima Nova Light" charset="0"/>
                <a:ea typeface="Proxima Nova Light" charset="0"/>
                <a:cs typeface="Proxima Nova Light" charset="0"/>
              </a:rPr>
              <a:t> considers these materials to be confidential and proprietary business information.</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64595" y="4246735"/>
            <a:ext cx="893221" cy="290184"/>
          </a:xfrm>
          <a:prstGeom prst="rect">
            <a:avLst/>
          </a:prstGeom>
        </p:spPr>
      </p:pic>
    </p:spTree>
    <p:extLst>
      <p:ext uri="{BB962C8B-B14F-4D97-AF65-F5344CB8AC3E}">
        <p14:creationId xmlns:p14="http://schemas.microsoft.com/office/powerpoint/2010/main" val="2904293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ection Divider: White">
    <p:spTree>
      <p:nvGrpSpPr>
        <p:cNvPr id="1" name=""/>
        <p:cNvGrpSpPr/>
        <p:nvPr/>
      </p:nvGrpSpPr>
      <p:grpSpPr>
        <a:xfrm>
          <a:off x="0" y="0"/>
          <a:ext cx="0" cy="0"/>
          <a:chOff x="0" y="0"/>
          <a:chExt cx="0" cy="0"/>
        </a:xfrm>
      </p:grpSpPr>
      <p:cxnSp>
        <p:nvCxnSpPr>
          <p:cNvPr id="10" name="Straight Connector 9"/>
          <p:cNvCxnSpPr/>
          <p:nvPr/>
        </p:nvCxnSpPr>
        <p:spPr>
          <a:xfrm>
            <a:off x="3297745" y="3227292"/>
            <a:ext cx="0" cy="227770"/>
          </a:xfrm>
          <a:prstGeom prst="line">
            <a:avLst/>
          </a:prstGeom>
          <a:noFill/>
          <a:ln w="31750" cap="rnd" cmpd="sng" algn="ctr">
            <a:solidFill>
              <a:srgbClr val="118ED0"/>
            </a:solidFill>
            <a:prstDash val="solid"/>
          </a:ln>
          <a:effectLst/>
        </p:spPr>
      </p:cxnSp>
      <p:sp>
        <p:nvSpPr>
          <p:cNvPr id="11" name="TextBox 10"/>
          <p:cNvSpPr txBox="1"/>
          <p:nvPr/>
        </p:nvSpPr>
        <p:spPr>
          <a:xfrm>
            <a:off x="3386873" y="4160692"/>
            <a:ext cx="5236284" cy="461665"/>
          </a:xfrm>
          <a:prstGeom prst="rect">
            <a:avLst/>
          </a:prstGeom>
          <a:noFill/>
        </p:spPr>
        <p:txBody>
          <a:bodyPr wrap="square" rtlCol="0">
            <a:spAutoFit/>
          </a:bodyPr>
          <a:lstStyle/>
          <a:p>
            <a:r>
              <a:rPr lang="en-US" sz="1200" dirty="0">
                <a:solidFill>
                  <a:srgbClr val="444448"/>
                </a:solidFill>
                <a:latin typeface="Adelle-Regular"/>
                <a:cs typeface="Adelle-Regular"/>
              </a:rPr>
              <a:t>Others Talk, </a:t>
            </a:r>
          </a:p>
          <a:p>
            <a:r>
              <a:rPr lang="en-US" sz="1200" dirty="0">
                <a:solidFill>
                  <a:srgbClr val="444448"/>
                </a:solidFill>
                <a:latin typeface="Adelle-Regular"/>
                <a:cs typeface="Adelle-Regular"/>
              </a:rPr>
              <a:t>We Listen.</a:t>
            </a:r>
          </a:p>
        </p:txBody>
      </p:sp>
      <p:cxnSp>
        <p:nvCxnSpPr>
          <p:cNvPr id="12" name="Straight Connector 11"/>
          <p:cNvCxnSpPr/>
          <p:nvPr/>
        </p:nvCxnSpPr>
        <p:spPr>
          <a:xfrm>
            <a:off x="3297745" y="4230619"/>
            <a:ext cx="0" cy="313765"/>
          </a:xfrm>
          <a:prstGeom prst="line">
            <a:avLst/>
          </a:prstGeom>
          <a:noFill/>
          <a:ln w="31750" cap="rnd" cmpd="sng" algn="ctr">
            <a:solidFill>
              <a:srgbClr val="118ED0"/>
            </a:solidFill>
            <a:prstDash val="solid"/>
          </a:ln>
          <a:effectLst/>
        </p:spPr>
      </p:cxnSp>
      <p:sp>
        <p:nvSpPr>
          <p:cNvPr id="15" name="Text Placeholder 3"/>
          <p:cNvSpPr>
            <a:spLocks noGrp="1"/>
          </p:cNvSpPr>
          <p:nvPr>
            <p:ph type="body" sz="quarter" idx="10" hasCustomPrompt="1"/>
          </p:nvPr>
        </p:nvSpPr>
        <p:spPr>
          <a:xfrm>
            <a:off x="3386138" y="3121033"/>
            <a:ext cx="3471862" cy="389618"/>
          </a:xfrm>
          <a:prstGeom prst="rect">
            <a:avLst/>
          </a:prstGeom>
        </p:spPr>
        <p:txBody>
          <a:bodyPr vert="horz"/>
          <a:lstStyle>
            <a:lvl1pPr>
              <a:defRPr sz="2000" baseline="0">
                <a:solidFill>
                  <a:schemeClr val="tx2"/>
                </a:solidFill>
                <a:latin typeface="Adelle Regular"/>
                <a:cs typeface="Adelle Regular"/>
              </a:defRPr>
            </a:lvl1pPr>
          </a:lstStyle>
          <a:p>
            <a:pPr lvl="0"/>
            <a:r>
              <a:rPr lang="en-US" dirty="0"/>
              <a:t>Slide Section Title</a:t>
            </a:r>
          </a:p>
        </p:txBody>
      </p:sp>
      <p:cxnSp>
        <p:nvCxnSpPr>
          <p:cNvPr id="17" name="Straight Connector 16"/>
          <p:cNvCxnSpPr/>
          <p:nvPr/>
        </p:nvCxnSpPr>
        <p:spPr>
          <a:xfrm>
            <a:off x="3214882" y="0"/>
            <a:ext cx="0" cy="5143500"/>
          </a:xfrm>
          <a:prstGeom prst="line">
            <a:avLst/>
          </a:prstGeom>
          <a:ln w="3175" cmpd="sng"/>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24287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Divider: Full Image">
    <p:spTree>
      <p:nvGrpSpPr>
        <p:cNvPr id="1" name=""/>
        <p:cNvGrpSpPr/>
        <p:nvPr/>
      </p:nvGrpSpPr>
      <p:grpSpPr>
        <a:xfrm>
          <a:off x="0" y="0"/>
          <a:ext cx="0" cy="0"/>
          <a:chOff x="0" y="0"/>
          <a:chExt cx="0" cy="0"/>
        </a:xfrm>
      </p:grpSpPr>
      <p:pic>
        <p:nvPicPr>
          <p:cNvPr id="8" name="Picture 7" descr="shutterstock_220240381_BlueOverlay.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9144001" cy="5143500"/>
          </a:xfrm>
          <a:prstGeom prst="rect">
            <a:avLst/>
          </a:prstGeom>
        </p:spPr>
      </p:pic>
      <p:sp>
        <p:nvSpPr>
          <p:cNvPr id="6" name="TextBox 5"/>
          <p:cNvSpPr txBox="1"/>
          <p:nvPr/>
        </p:nvSpPr>
        <p:spPr>
          <a:xfrm>
            <a:off x="3386873" y="4160692"/>
            <a:ext cx="5236284" cy="461665"/>
          </a:xfrm>
          <a:prstGeom prst="rect">
            <a:avLst/>
          </a:prstGeom>
          <a:noFill/>
          <a:ln>
            <a:noFill/>
          </a:ln>
        </p:spPr>
        <p:txBody>
          <a:bodyPr wrap="square" rtlCol="0">
            <a:spAutoFit/>
          </a:bodyPr>
          <a:lstStyle/>
          <a:p>
            <a:r>
              <a:rPr lang="en-US" sz="1200" dirty="0">
                <a:solidFill>
                  <a:schemeClr val="bg1"/>
                </a:solidFill>
                <a:latin typeface="Adelle-Regular"/>
                <a:cs typeface="Adelle-Regular"/>
              </a:rPr>
              <a:t>Others Talk, </a:t>
            </a:r>
          </a:p>
          <a:p>
            <a:r>
              <a:rPr lang="en-US" sz="1200" dirty="0">
                <a:solidFill>
                  <a:schemeClr val="bg1"/>
                </a:solidFill>
                <a:latin typeface="Adelle-Regular"/>
                <a:cs typeface="Adelle-Regular"/>
              </a:rPr>
              <a:t>We Listen.</a:t>
            </a:r>
          </a:p>
        </p:txBody>
      </p:sp>
      <p:cxnSp>
        <p:nvCxnSpPr>
          <p:cNvPr id="7" name="Straight Connector 6"/>
          <p:cNvCxnSpPr/>
          <p:nvPr/>
        </p:nvCxnSpPr>
        <p:spPr>
          <a:xfrm>
            <a:off x="3297745" y="4230619"/>
            <a:ext cx="0" cy="313765"/>
          </a:xfrm>
          <a:prstGeom prst="line">
            <a:avLst/>
          </a:prstGeom>
          <a:noFill/>
          <a:ln w="31750" cap="rnd" cmpd="sng" algn="ctr">
            <a:solidFill>
              <a:schemeClr val="bg1"/>
            </a:solidFill>
            <a:prstDash val="solid"/>
          </a:ln>
          <a:effectLst/>
        </p:spPr>
      </p:cxnSp>
      <p:cxnSp>
        <p:nvCxnSpPr>
          <p:cNvPr id="10" name="Straight Connector 9"/>
          <p:cNvCxnSpPr/>
          <p:nvPr/>
        </p:nvCxnSpPr>
        <p:spPr>
          <a:xfrm>
            <a:off x="3214882" y="0"/>
            <a:ext cx="0" cy="5143500"/>
          </a:xfrm>
          <a:prstGeom prst="line">
            <a:avLst/>
          </a:prstGeom>
          <a:ln w="31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297745" y="3227292"/>
            <a:ext cx="0" cy="227770"/>
          </a:xfrm>
          <a:prstGeom prst="line">
            <a:avLst/>
          </a:prstGeom>
          <a:noFill/>
          <a:ln w="31750" cap="rnd" cmpd="sng" algn="ctr">
            <a:solidFill>
              <a:schemeClr val="bg1"/>
            </a:solidFill>
            <a:prstDash val="solid"/>
          </a:ln>
          <a:effectLst/>
        </p:spPr>
      </p:cxnSp>
      <p:sp>
        <p:nvSpPr>
          <p:cNvPr id="13" name="Text Placeholder 3"/>
          <p:cNvSpPr>
            <a:spLocks noGrp="1"/>
          </p:cNvSpPr>
          <p:nvPr>
            <p:ph type="body" sz="quarter" idx="10" hasCustomPrompt="1"/>
          </p:nvPr>
        </p:nvSpPr>
        <p:spPr>
          <a:xfrm>
            <a:off x="3386137" y="3121033"/>
            <a:ext cx="5237019" cy="389618"/>
          </a:xfrm>
          <a:prstGeom prst="rect">
            <a:avLst/>
          </a:prstGeom>
          <a:ln>
            <a:noFill/>
          </a:ln>
        </p:spPr>
        <p:txBody>
          <a:bodyPr vert="horz"/>
          <a:lstStyle>
            <a:lvl1pPr>
              <a:defRPr sz="2000" baseline="0">
                <a:solidFill>
                  <a:srgbClr val="FFFFFF"/>
                </a:solidFill>
                <a:latin typeface="Adelle Regular"/>
                <a:cs typeface="Adelle Regular"/>
              </a:defRPr>
            </a:lvl1pPr>
          </a:lstStyle>
          <a:p>
            <a:pPr lvl="0"/>
            <a:r>
              <a:rPr lang="en-US" dirty="0"/>
              <a:t>Slide Section Title</a:t>
            </a:r>
          </a:p>
        </p:txBody>
      </p:sp>
    </p:spTree>
    <p:extLst>
      <p:ext uri="{BB962C8B-B14F-4D97-AF65-F5344CB8AC3E}">
        <p14:creationId xmlns:p14="http://schemas.microsoft.com/office/powerpoint/2010/main" val="6570778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Questions + Pictures">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737265" y="1000915"/>
            <a:ext cx="2073275" cy="2663825"/>
          </a:xfrm>
          <a:prstGeom prst="rect">
            <a:avLst/>
          </a:prstGeom>
        </p:spPr>
        <p:txBody>
          <a:bodyPr vert="horz"/>
          <a:lstStyle>
            <a:lvl1pPr marL="0" indent="0">
              <a:buNone/>
              <a:defRPr/>
            </a:lvl1pPr>
          </a:lstStyle>
          <a:p>
            <a:r>
              <a:rPr lang="en-US"/>
              <a:t>Drag picture to placeholder or click icon to add</a:t>
            </a:r>
            <a:endParaRPr lang="en-US" dirty="0"/>
          </a:p>
        </p:txBody>
      </p:sp>
      <p:sp>
        <p:nvSpPr>
          <p:cNvPr id="11" name="Text Placeholder 10"/>
          <p:cNvSpPr>
            <a:spLocks noGrp="1"/>
          </p:cNvSpPr>
          <p:nvPr>
            <p:ph type="body" sz="quarter" idx="14" hasCustomPrompt="1"/>
          </p:nvPr>
        </p:nvSpPr>
        <p:spPr>
          <a:xfrm>
            <a:off x="737688" y="3786188"/>
            <a:ext cx="2073275" cy="293687"/>
          </a:xfrm>
          <a:prstGeom prst="rect">
            <a:avLst/>
          </a:prstGeom>
        </p:spPr>
        <p:txBody>
          <a:bodyPr vert="horz" anchor="ctr"/>
          <a:lstStyle>
            <a:lvl1pPr marL="0" indent="0" algn="ctr">
              <a:buNone/>
              <a:defRPr sz="1400" b="0" i="0" baseline="0">
                <a:solidFill>
                  <a:schemeClr val="accent2"/>
                </a:solidFill>
                <a:latin typeface="Proxima Nova Semibold"/>
                <a:cs typeface="Proxima Nova Semibold"/>
              </a:defRPr>
            </a:lvl1pPr>
          </a:lstStyle>
          <a:p>
            <a:pPr lvl="0"/>
            <a:r>
              <a:rPr lang="en-US" dirty="0"/>
              <a:t>First Name Last Name</a:t>
            </a:r>
          </a:p>
        </p:txBody>
      </p:sp>
      <p:sp>
        <p:nvSpPr>
          <p:cNvPr id="13" name="Text Placeholder 12"/>
          <p:cNvSpPr>
            <a:spLocks noGrp="1"/>
          </p:cNvSpPr>
          <p:nvPr>
            <p:ph type="body" sz="quarter" idx="15" hasCustomPrompt="1"/>
          </p:nvPr>
        </p:nvSpPr>
        <p:spPr>
          <a:xfrm>
            <a:off x="737688" y="4079875"/>
            <a:ext cx="2073275" cy="217488"/>
          </a:xfrm>
          <a:prstGeom prst="rect">
            <a:avLst/>
          </a:prstGeom>
        </p:spPr>
        <p:txBody>
          <a:bodyPr vert="horz" anchor="ctr"/>
          <a:lstStyle>
            <a:lvl1pPr marL="0" indent="0" algn="ctr">
              <a:buNone/>
              <a:defRPr sz="1050" b="0" i="0">
                <a:solidFill>
                  <a:schemeClr val="tx2"/>
                </a:solidFill>
                <a:latin typeface="Proxima Nova Light"/>
                <a:cs typeface="Proxima Nova Light"/>
              </a:defRPr>
            </a:lvl1pPr>
          </a:lstStyle>
          <a:p>
            <a:pPr lvl="0"/>
            <a:r>
              <a:rPr lang="en-US" dirty="0"/>
              <a:t>Title</a:t>
            </a:r>
          </a:p>
        </p:txBody>
      </p:sp>
      <p:sp>
        <p:nvSpPr>
          <p:cNvPr id="15" name="Text Placeholder 14"/>
          <p:cNvSpPr>
            <a:spLocks noGrp="1"/>
          </p:cNvSpPr>
          <p:nvPr>
            <p:ph type="body" sz="quarter" idx="16" hasCustomPrompt="1"/>
          </p:nvPr>
        </p:nvSpPr>
        <p:spPr>
          <a:xfrm>
            <a:off x="737688" y="4297363"/>
            <a:ext cx="2073275" cy="266700"/>
          </a:xfrm>
          <a:prstGeom prst="rect">
            <a:avLst/>
          </a:prstGeom>
        </p:spPr>
        <p:txBody>
          <a:bodyPr vert="horz"/>
          <a:lstStyle>
            <a:lvl1pPr marL="0" indent="0" algn="ctr">
              <a:buNone/>
              <a:defRPr sz="1050">
                <a:latin typeface="Proxima Nova Light"/>
                <a:cs typeface="Proxima Nova Light"/>
              </a:defRPr>
            </a:lvl1pPr>
          </a:lstStyle>
          <a:p>
            <a:pPr lvl="0"/>
            <a:r>
              <a:rPr lang="en-US" dirty="0" err="1"/>
              <a:t>email@captechconsulting.com</a:t>
            </a:r>
            <a:endParaRPr lang="en-US" dirty="0"/>
          </a:p>
        </p:txBody>
      </p:sp>
      <p:sp>
        <p:nvSpPr>
          <p:cNvPr id="16" name="Picture Placeholder 7"/>
          <p:cNvSpPr>
            <a:spLocks noGrp="1"/>
          </p:cNvSpPr>
          <p:nvPr>
            <p:ph type="pic" sz="quarter" idx="17"/>
          </p:nvPr>
        </p:nvSpPr>
        <p:spPr>
          <a:xfrm>
            <a:off x="3642697" y="1000915"/>
            <a:ext cx="2073275" cy="2663825"/>
          </a:xfrm>
          <a:prstGeom prst="rect">
            <a:avLst/>
          </a:prstGeom>
        </p:spPr>
        <p:txBody>
          <a:bodyPr vert="horz"/>
          <a:lstStyle>
            <a:lvl1pPr marL="0" indent="0">
              <a:buNone/>
              <a:defRPr/>
            </a:lvl1pPr>
          </a:lstStyle>
          <a:p>
            <a:r>
              <a:rPr lang="en-US"/>
              <a:t>Drag picture to placeholder or click icon to add</a:t>
            </a:r>
            <a:endParaRPr lang="en-US" dirty="0"/>
          </a:p>
        </p:txBody>
      </p:sp>
      <p:sp>
        <p:nvSpPr>
          <p:cNvPr id="17" name="Text Placeholder 10"/>
          <p:cNvSpPr>
            <a:spLocks noGrp="1"/>
          </p:cNvSpPr>
          <p:nvPr>
            <p:ph type="body" sz="quarter" idx="18" hasCustomPrompt="1"/>
          </p:nvPr>
        </p:nvSpPr>
        <p:spPr>
          <a:xfrm>
            <a:off x="3643120" y="3786188"/>
            <a:ext cx="2073275" cy="293687"/>
          </a:xfrm>
          <a:prstGeom prst="rect">
            <a:avLst/>
          </a:prstGeom>
        </p:spPr>
        <p:txBody>
          <a:bodyPr vert="horz" anchor="ctr"/>
          <a:lstStyle>
            <a:lvl1pPr marL="0" indent="0" algn="ctr">
              <a:buNone/>
              <a:defRPr sz="1400" b="0" i="0" baseline="0">
                <a:solidFill>
                  <a:schemeClr val="accent2"/>
                </a:solidFill>
                <a:latin typeface="Proxima Nova Semibold"/>
                <a:cs typeface="Proxima Nova Semibold"/>
              </a:defRPr>
            </a:lvl1pPr>
          </a:lstStyle>
          <a:p>
            <a:pPr lvl="0"/>
            <a:r>
              <a:rPr lang="en-US" dirty="0"/>
              <a:t>First Name Last Name</a:t>
            </a:r>
          </a:p>
        </p:txBody>
      </p:sp>
      <p:sp>
        <p:nvSpPr>
          <p:cNvPr id="18" name="Text Placeholder 12"/>
          <p:cNvSpPr>
            <a:spLocks noGrp="1"/>
          </p:cNvSpPr>
          <p:nvPr>
            <p:ph type="body" sz="quarter" idx="19" hasCustomPrompt="1"/>
          </p:nvPr>
        </p:nvSpPr>
        <p:spPr>
          <a:xfrm>
            <a:off x="3643120" y="4079875"/>
            <a:ext cx="2073275" cy="217488"/>
          </a:xfrm>
          <a:prstGeom prst="rect">
            <a:avLst/>
          </a:prstGeom>
        </p:spPr>
        <p:txBody>
          <a:bodyPr vert="horz" anchor="ctr"/>
          <a:lstStyle>
            <a:lvl1pPr marL="0" indent="0" algn="ctr">
              <a:buNone/>
              <a:defRPr sz="1050" b="0" i="0">
                <a:solidFill>
                  <a:schemeClr val="tx2"/>
                </a:solidFill>
                <a:latin typeface="Proxima Nova Light"/>
                <a:cs typeface="Proxima Nova Light"/>
              </a:defRPr>
            </a:lvl1pPr>
          </a:lstStyle>
          <a:p>
            <a:pPr lvl="0"/>
            <a:r>
              <a:rPr lang="en-US" dirty="0"/>
              <a:t>Title</a:t>
            </a:r>
          </a:p>
        </p:txBody>
      </p:sp>
      <p:sp>
        <p:nvSpPr>
          <p:cNvPr id="19" name="Text Placeholder 14"/>
          <p:cNvSpPr>
            <a:spLocks noGrp="1"/>
          </p:cNvSpPr>
          <p:nvPr>
            <p:ph type="body" sz="quarter" idx="20" hasCustomPrompt="1"/>
          </p:nvPr>
        </p:nvSpPr>
        <p:spPr>
          <a:xfrm>
            <a:off x="3643120" y="4297363"/>
            <a:ext cx="2073275" cy="266700"/>
          </a:xfrm>
          <a:prstGeom prst="rect">
            <a:avLst/>
          </a:prstGeom>
        </p:spPr>
        <p:txBody>
          <a:bodyPr vert="horz"/>
          <a:lstStyle>
            <a:lvl1pPr marL="0" indent="0" algn="ctr">
              <a:buNone/>
              <a:defRPr sz="1050">
                <a:latin typeface="Proxima Nova Light"/>
                <a:cs typeface="Proxima Nova Light"/>
              </a:defRPr>
            </a:lvl1pPr>
          </a:lstStyle>
          <a:p>
            <a:pPr lvl="0"/>
            <a:r>
              <a:rPr lang="en-US" dirty="0" err="1"/>
              <a:t>email@captechconsulting.com</a:t>
            </a:r>
            <a:endParaRPr lang="en-US" dirty="0"/>
          </a:p>
        </p:txBody>
      </p:sp>
      <p:sp>
        <p:nvSpPr>
          <p:cNvPr id="14" name="TextBox 13"/>
          <p:cNvSpPr txBox="1"/>
          <p:nvPr userDrawn="1"/>
        </p:nvSpPr>
        <p:spPr>
          <a:xfrm>
            <a:off x="815252" y="90819"/>
            <a:ext cx="5236284" cy="523220"/>
          </a:xfrm>
          <a:prstGeom prst="rect">
            <a:avLst/>
          </a:prstGeom>
          <a:noFill/>
        </p:spPr>
        <p:txBody>
          <a:bodyPr wrap="square" rtlCol="0">
            <a:spAutoFit/>
          </a:bodyPr>
          <a:lstStyle/>
          <a:p>
            <a:pPr>
              <a:lnSpc>
                <a:spcPct val="120000"/>
              </a:lnSpc>
            </a:pPr>
            <a:r>
              <a:rPr lang="en-US" sz="2400" dirty="0">
                <a:solidFill>
                  <a:srgbClr val="444448"/>
                </a:solidFill>
                <a:latin typeface="Adelle-Regular"/>
                <a:cs typeface="Adelle-Regular"/>
              </a:rPr>
              <a:t>Any Questions?</a:t>
            </a:r>
            <a:endParaRPr lang="en-US" sz="1400" dirty="0">
              <a:solidFill>
                <a:srgbClr val="444448"/>
              </a:solidFill>
              <a:latin typeface="Proxima Nova Regular"/>
              <a:cs typeface="Proxima Nova Regular"/>
            </a:endParaRPr>
          </a:p>
        </p:txBody>
      </p:sp>
      <p:pic>
        <p:nvPicPr>
          <p:cNvPr id="21" name="Picture 20"/>
          <p:cNvPicPr>
            <a:picLocks noChangeAspect="1"/>
          </p:cNvPicPr>
          <p:nvPr userDrawn="1"/>
        </p:nvPicPr>
        <p:blipFill>
          <a:blip r:embed="rId2"/>
          <a:stretch>
            <a:fillRect/>
          </a:stretch>
        </p:blipFill>
        <p:spPr>
          <a:xfrm>
            <a:off x="638056" y="0"/>
            <a:ext cx="32692" cy="5143500"/>
          </a:xfrm>
          <a:prstGeom prst="rect">
            <a:avLst/>
          </a:prstGeom>
          <a:effectLst/>
        </p:spPr>
      </p:pic>
      <p:cxnSp>
        <p:nvCxnSpPr>
          <p:cNvPr id="22" name="Straight Connector 21"/>
          <p:cNvCxnSpPr/>
          <p:nvPr userDrawn="1"/>
        </p:nvCxnSpPr>
        <p:spPr>
          <a:xfrm>
            <a:off x="737265" y="261264"/>
            <a:ext cx="0" cy="274320"/>
          </a:xfrm>
          <a:prstGeom prst="line">
            <a:avLst/>
          </a:prstGeom>
          <a:noFill/>
          <a:ln w="31750" cap="rnd" cmpd="sng" algn="ctr">
            <a:solidFill>
              <a:srgbClr val="118ED0"/>
            </a:solidFill>
            <a:prstDash val="solid"/>
          </a:ln>
          <a:effectLst/>
        </p:spPr>
      </p:cxnSp>
      <p:sp>
        <p:nvSpPr>
          <p:cNvPr id="23" name="Picture Placeholder 7"/>
          <p:cNvSpPr>
            <a:spLocks noGrp="1"/>
          </p:cNvSpPr>
          <p:nvPr>
            <p:ph type="pic" sz="quarter" idx="21"/>
          </p:nvPr>
        </p:nvSpPr>
        <p:spPr>
          <a:xfrm>
            <a:off x="6570954" y="1000915"/>
            <a:ext cx="2073275" cy="2663825"/>
          </a:xfrm>
          <a:prstGeom prst="rect">
            <a:avLst/>
          </a:prstGeom>
        </p:spPr>
        <p:txBody>
          <a:bodyPr vert="horz"/>
          <a:lstStyle>
            <a:lvl1pPr marL="0" indent="0">
              <a:buNone/>
              <a:defRPr/>
            </a:lvl1pPr>
          </a:lstStyle>
          <a:p>
            <a:r>
              <a:rPr lang="en-US"/>
              <a:t>Drag picture to placeholder or click icon to add</a:t>
            </a:r>
            <a:endParaRPr lang="en-US" dirty="0"/>
          </a:p>
        </p:txBody>
      </p:sp>
      <p:sp>
        <p:nvSpPr>
          <p:cNvPr id="24" name="Text Placeholder 10"/>
          <p:cNvSpPr>
            <a:spLocks noGrp="1"/>
          </p:cNvSpPr>
          <p:nvPr>
            <p:ph type="body" sz="quarter" idx="22" hasCustomPrompt="1"/>
          </p:nvPr>
        </p:nvSpPr>
        <p:spPr>
          <a:xfrm>
            <a:off x="6571377" y="3786188"/>
            <a:ext cx="2073275" cy="293687"/>
          </a:xfrm>
          <a:prstGeom prst="rect">
            <a:avLst/>
          </a:prstGeom>
        </p:spPr>
        <p:txBody>
          <a:bodyPr vert="horz" anchor="ctr"/>
          <a:lstStyle>
            <a:lvl1pPr marL="0" indent="0" algn="ctr">
              <a:buNone/>
              <a:defRPr sz="1400" b="0" i="0" baseline="0">
                <a:solidFill>
                  <a:schemeClr val="accent2"/>
                </a:solidFill>
                <a:latin typeface="Proxima Nova Semibold"/>
                <a:cs typeface="Proxima Nova Semibold"/>
              </a:defRPr>
            </a:lvl1pPr>
          </a:lstStyle>
          <a:p>
            <a:pPr lvl="0"/>
            <a:r>
              <a:rPr lang="en-US" dirty="0"/>
              <a:t>First Name Last Name</a:t>
            </a:r>
          </a:p>
        </p:txBody>
      </p:sp>
      <p:sp>
        <p:nvSpPr>
          <p:cNvPr id="25" name="Text Placeholder 12"/>
          <p:cNvSpPr>
            <a:spLocks noGrp="1"/>
          </p:cNvSpPr>
          <p:nvPr>
            <p:ph type="body" sz="quarter" idx="23" hasCustomPrompt="1"/>
          </p:nvPr>
        </p:nvSpPr>
        <p:spPr>
          <a:xfrm>
            <a:off x="6571377" y="4079875"/>
            <a:ext cx="2073275" cy="217488"/>
          </a:xfrm>
          <a:prstGeom prst="rect">
            <a:avLst/>
          </a:prstGeom>
        </p:spPr>
        <p:txBody>
          <a:bodyPr vert="horz" anchor="ctr"/>
          <a:lstStyle>
            <a:lvl1pPr marL="0" indent="0" algn="ctr">
              <a:buNone/>
              <a:defRPr sz="1050" b="0" i="0">
                <a:solidFill>
                  <a:schemeClr val="tx2"/>
                </a:solidFill>
                <a:latin typeface="Proxima Nova Light"/>
                <a:cs typeface="Proxima Nova Light"/>
              </a:defRPr>
            </a:lvl1pPr>
          </a:lstStyle>
          <a:p>
            <a:pPr lvl="0"/>
            <a:r>
              <a:rPr lang="en-US" dirty="0"/>
              <a:t>Title</a:t>
            </a:r>
          </a:p>
        </p:txBody>
      </p:sp>
      <p:sp>
        <p:nvSpPr>
          <p:cNvPr id="26" name="Text Placeholder 14"/>
          <p:cNvSpPr>
            <a:spLocks noGrp="1"/>
          </p:cNvSpPr>
          <p:nvPr>
            <p:ph type="body" sz="quarter" idx="24" hasCustomPrompt="1"/>
          </p:nvPr>
        </p:nvSpPr>
        <p:spPr>
          <a:xfrm>
            <a:off x="6571377" y="4297363"/>
            <a:ext cx="2073275" cy="266700"/>
          </a:xfrm>
          <a:prstGeom prst="rect">
            <a:avLst/>
          </a:prstGeom>
        </p:spPr>
        <p:txBody>
          <a:bodyPr vert="horz"/>
          <a:lstStyle>
            <a:lvl1pPr marL="0" indent="0" algn="ctr">
              <a:buNone/>
              <a:defRPr sz="1050">
                <a:latin typeface="Proxima Nova Light"/>
                <a:cs typeface="Proxima Nova Light"/>
              </a:defRPr>
            </a:lvl1pPr>
          </a:lstStyle>
          <a:p>
            <a:pPr lvl="0"/>
            <a:r>
              <a:rPr lang="en-US" dirty="0" err="1"/>
              <a:t>email@captechconsulting.com</a:t>
            </a:r>
            <a:endParaRPr lang="en-US" dirty="0"/>
          </a:p>
        </p:txBody>
      </p:sp>
    </p:spTree>
    <p:extLst>
      <p:ext uri="{BB962C8B-B14F-4D97-AF65-F5344CB8AC3E}">
        <p14:creationId xmlns:p14="http://schemas.microsoft.com/office/powerpoint/2010/main" val="2082981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9" name="Slide Number Placeholder 8"/>
          <p:cNvSpPr>
            <a:spLocks noGrp="1"/>
          </p:cNvSpPr>
          <p:nvPr>
            <p:ph type="sldNum" sz="quarter" idx="11"/>
          </p:nvPr>
        </p:nvSpPr>
        <p:spPr/>
        <p:txBody>
          <a:bodyPr/>
          <a:lstStyle/>
          <a:p>
            <a:fld id="{DD7384A6-A925-F84B-A361-412809E9F3B5}" type="slidenum">
              <a:rPr lang="en-US" smtClean="0"/>
              <a:pPr/>
              <a:t>‹#›</a:t>
            </a:fld>
            <a:endParaRPr lang="en-US" dirty="0"/>
          </a:p>
        </p:txBody>
      </p:sp>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50187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9" name="Slide Number Placeholder 8"/>
          <p:cNvSpPr>
            <a:spLocks noGrp="1"/>
          </p:cNvSpPr>
          <p:nvPr>
            <p:ph type="sldNum" sz="quarter" idx="11"/>
          </p:nvPr>
        </p:nvSpPr>
        <p:spPr/>
        <p:txBody>
          <a:bodyPr/>
          <a:lstStyle/>
          <a:p>
            <a:fld id="{DD7384A6-A925-F84B-A361-412809E9F3B5}" type="slidenum">
              <a:rPr lang="en-US" smtClean="0"/>
              <a:pPr/>
              <a:t>‹#›</a:t>
            </a:fld>
            <a:endParaRPr lang="en-US" dirty="0"/>
          </a:p>
        </p:txBody>
      </p:sp>
      <p:sp>
        <p:nvSpPr>
          <p:cNvPr id="20" name="Content Placeholder 19"/>
          <p:cNvSpPr>
            <a:spLocks noGrp="1"/>
          </p:cNvSpPr>
          <p:nvPr>
            <p:ph sz="quarter" idx="12"/>
          </p:nvPr>
        </p:nvSpPr>
        <p:spPr>
          <a:xfrm>
            <a:off x="524329" y="995136"/>
            <a:ext cx="8140700" cy="33958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itle 2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259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ubtitle +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DD7384A6-A925-F84B-A361-412809E9F3B5}" type="slidenum">
              <a:rPr lang="en-US" smtClean="0"/>
              <a:pPr/>
              <a:t>‹#›</a:t>
            </a:fld>
            <a:endParaRPr lang="en-US" dirty="0"/>
          </a:p>
        </p:txBody>
      </p:sp>
      <p:sp>
        <p:nvSpPr>
          <p:cNvPr id="5" name="Content Placeholder 19"/>
          <p:cNvSpPr>
            <a:spLocks noGrp="1"/>
          </p:cNvSpPr>
          <p:nvPr>
            <p:ph sz="quarter" idx="12"/>
          </p:nvPr>
        </p:nvSpPr>
        <p:spPr>
          <a:xfrm>
            <a:off x="524329" y="995136"/>
            <a:ext cx="8140700" cy="33958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3" hasCustomPrompt="1"/>
          </p:nvPr>
        </p:nvSpPr>
        <p:spPr>
          <a:xfrm>
            <a:off x="523156" y="560388"/>
            <a:ext cx="8228920" cy="320675"/>
          </a:xfrm>
        </p:spPr>
        <p:txBody>
          <a:bodyPr>
            <a:noAutofit/>
          </a:bodyPr>
          <a:lstStyle>
            <a:lvl1pPr>
              <a:defRPr sz="1400" baseline="0"/>
            </a:lvl1pPr>
          </a:lstStyle>
          <a:p>
            <a:pPr lvl="0"/>
            <a:r>
              <a:rPr lang="en-US" dirty="0"/>
              <a:t>Click to edit Slide Subtitle</a:t>
            </a:r>
          </a:p>
        </p:txBody>
      </p:sp>
    </p:spTree>
    <p:extLst>
      <p:ext uri="{BB962C8B-B14F-4D97-AF65-F5344CB8AC3E}">
        <p14:creationId xmlns:p14="http://schemas.microsoft.com/office/powerpoint/2010/main" val="745043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Visual Case Study">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rgbClr val="0070C0"/>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 name="image3.pdf"/>
          <p:cNvPicPr/>
          <p:nvPr/>
        </p:nvPicPr>
        <p:blipFill>
          <a:blip r:embed="rId2">
            <a:extLst/>
          </a:blip>
          <a:stretch>
            <a:fillRect/>
          </a:stretch>
        </p:blipFill>
        <p:spPr>
          <a:xfrm>
            <a:off x="0" y="4624580"/>
            <a:ext cx="9144000" cy="34637"/>
          </a:xfrm>
          <a:prstGeom prst="rect">
            <a:avLst/>
          </a:prstGeom>
          <a:ln w="12700">
            <a:miter lim="400000"/>
          </a:ln>
        </p:spPr>
      </p:pic>
    </p:spTree>
    <p:extLst>
      <p:ext uri="{BB962C8B-B14F-4D97-AF65-F5344CB8AC3E}">
        <p14:creationId xmlns:p14="http://schemas.microsoft.com/office/powerpoint/2010/main" val="211375337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cSld name="Full Image">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9144000" cy="5143500"/>
          </a:xfrm>
          <a:prstGeom prst="rect">
            <a:avLst/>
          </a:prstGeom>
        </p:spPr>
        <p:txBody>
          <a:bodyPr vert="horz"/>
          <a:lstStyle/>
          <a:p>
            <a:r>
              <a:rPr lang="en-US"/>
              <a:t>Drag picture to placeholder or click icon to add</a:t>
            </a:r>
            <a:endParaRPr lang="en-US" dirty="0"/>
          </a:p>
        </p:txBody>
      </p:sp>
      <p:sp>
        <p:nvSpPr>
          <p:cNvPr id="9" name="Slide Number Placeholder 8"/>
          <p:cNvSpPr>
            <a:spLocks noGrp="1"/>
          </p:cNvSpPr>
          <p:nvPr>
            <p:ph type="sldNum" sz="quarter" idx="11"/>
          </p:nvPr>
        </p:nvSpPr>
        <p:spPr/>
        <p:txBody>
          <a:bodyPr/>
          <a:lstStyle/>
          <a:p>
            <a:fld id="{DD7384A6-A925-F84B-A361-412809E9F3B5}" type="slidenum">
              <a:rPr lang="en-US" smtClean="0"/>
              <a:pPr/>
              <a:t>‹#›</a:t>
            </a:fld>
            <a:endParaRPr lang="en-US" dirty="0"/>
          </a:p>
        </p:txBody>
      </p:sp>
      <p:pic>
        <p:nvPicPr>
          <p:cNvPr id="5" name="Picture 4"/>
          <p:cNvPicPr>
            <a:picLocks noChangeAspect="1"/>
          </p:cNvPicPr>
          <p:nvPr userDrawn="1"/>
        </p:nvPicPr>
        <p:blipFill>
          <a:blip r:embed="rId2"/>
          <a:stretch>
            <a:fillRect/>
          </a:stretch>
        </p:blipFill>
        <p:spPr>
          <a:xfrm>
            <a:off x="0" y="4624581"/>
            <a:ext cx="9144000" cy="34636"/>
          </a:xfrm>
          <a:prstGeom prst="rect">
            <a:avLst/>
          </a:prstGeom>
        </p:spPr>
      </p:pic>
      <p:pic>
        <p:nvPicPr>
          <p:cNvPr id="6" name="Picture 5" descr="CapTech_Logo_CoolGray.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110670" y="4795578"/>
            <a:ext cx="832792" cy="251487"/>
          </a:xfrm>
          <a:prstGeom prst="rect">
            <a:avLst/>
          </a:prstGeom>
        </p:spPr>
      </p:pic>
    </p:spTree>
    <p:extLst>
      <p:ext uri="{BB962C8B-B14F-4D97-AF65-F5344CB8AC3E}">
        <p14:creationId xmlns:p14="http://schemas.microsoft.com/office/powerpoint/2010/main" val="11062818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5.pn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heme" Target="../theme/theme2.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79785" y="3056465"/>
            <a:ext cx="4942946" cy="550334"/>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lang="en-US" sz="1800" dirty="0">
                <a:solidFill>
                  <a:schemeClr val="tx2"/>
                </a:solidFill>
                <a:latin typeface="Adelle-Regular"/>
                <a:cs typeface="Adelle-Regular"/>
              </a:rPr>
              <a:t>Photo Section Divider Title</a:t>
            </a:r>
            <a:endParaRPr lang="en-US" dirty="0"/>
          </a:p>
        </p:txBody>
      </p:sp>
      <p:sp>
        <p:nvSpPr>
          <p:cNvPr id="4" name="Slide Number Placeholder 3"/>
          <p:cNvSpPr>
            <a:spLocks noGrp="1"/>
          </p:cNvSpPr>
          <p:nvPr>
            <p:ph type="sldNum" sz="quarter" idx="4"/>
          </p:nvPr>
        </p:nvSpPr>
        <p:spPr>
          <a:xfrm>
            <a:off x="-1565729" y="241072"/>
            <a:ext cx="2133600" cy="274637"/>
          </a:xfrm>
          <a:prstGeom prst="rect">
            <a:avLst/>
          </a:prstGeom>
        </p:spPr>
        <p:txBody>
          <a:bodyPr vert="horz" lIns="91440" tIns="45720" rIns="91440" bIns="45720" rtlCol="0" anchor="ctr"/>
          <a:lstStyle>
            <a:lvl1pPr algn="r">
              <a:defRPr sz="1800">
                <a:solidFill>
                  <a:schemeClr val="tx2"/>
                </a:solidFill>
                <a:latin typeface="Proxima Nova Light"/>
                <a:cs typeface="Proxima Nova Light"/>
              </a:defRPr>
            </a:lvl1pPr>
          </a:lstStyle>
          <a:p>
            <a:fld id="{ACDC09D9-9E86-434F-A751-A6B98E8978BB}" type="slidenum">
              <a:rPr lang="en-US" smtClean="0"/>
              <a:pPr/>
              <a:t>‹#›</a:t>
            </a:fld>
            <a:endParaRPr lang="en-US" dirty="0"/>
          </a:p>
        </p:txBody>
      </p:sp>
      <p:sp>
        <p:nvSpPr>
          <p:cNvPr id="5" name="TextBox 4"/>
          <p:cNvSpPr txBox="1"/>
          <p:nvPr/>
        </p:nvSpPr>
        <p:spPr>
          <a:xfrm>
            <a:off x="195380" y="364142"/>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771019057"/>
      </p:ext>
    </p:extLst>
  </p:cSld>
  <p:clrMap bg1="lt1" tx1="dk1" bg2="lt2" tx2="dk2" accent1="accent1" accent2="accent2" accent3="accent3" accent4="accent4" accent5="accent5" accent6="accent6" hlink="hlink" folHlink="folHlink"/>
  <p:sldLayoutIdLst>
    <p:sldLayoutId id="2147483747" r:id="rId1"/>
    <p:sldLayoutId id="2147483749" r:id="rId2"/>
    <p:sldLayoutId id="2147483750" r:id="rId3"/>
    <p:sldLayoutId id="2147483773" r:id="rId4"/>
  </p:sldLayoutIdLst>
  <p:hf hdr="0" dt="0"/>
  <p:txStyles>
    <p:titleStyle>
      <a:lvl1pPr marL="0" marR="0" indent="0" algn="l" defTabSz="457200" rtl="0" eaLnBrk="1" fontAlgn="auto" latinLnBrk="0" hangingPunct="1">
        <a:lnSpc>
          <a:spcPct val="120000"/>
        </a:lnSpc>
        <a:spcBef>
          <a:spcPts val="0"/>
        </a:spcBef>
        <a:spcAft>
          <a:spcPts val="0"/>
        </a:spcAft>
        <a:buClrTx/>
        <a:buSzTx/>
        <a:buFontTx/>
        <a:buNone/>
        <a:tabLst/>
        <a:defRPr sz="1400" kern="1200" baseline="0">
          <a:solidFill>
            <a:schemeClr val="tx2"/>
          </a:solidFill>
          <a:latin typeface="+mj-lt"/>
          <a:ea typeface="+mj-ea"/>
          <a:cs typeface="+mj-cs"/>
        </a:defRPr>
      </a:lvl1pPr>
    </p:titleStyle>
    <p:bodyStyle>
      <a:lvl1pPr marL="0" indent="0" algn="l" defTabSz="457200" rtl="0" eaLnBrk="1" latinLnBrk="0" hangingPunct="1">
        <a:spcBef>
          <a:spcPct val="20000"/>
        </a:spcBef>
        <a:buFont typeface="Arial"/>
        <a:buNone/>
        <a:defRPr sz="1400" kern="1200" baseline="0">
          <a:solidFill>
            <a:srgbClr val="424449"/>
          </a:solidFill>
          <a:latin typeface="Proxima Nova Regular"/>
          <a:ea typeface="+mn-ea"/>
          <a:cs typeface="Proxima Nova Regular"/>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0742" y="206375"/>
            <a:ext cx="8229600" cy="354013"/>
          </a:xfrm>
          <a:prstGeom prst="rect">
            <a:avLst/>
          </a:prstGeom>
        </p:spPr>
        <p:txBody>
          <a:bodyPr vert="horz" lIns="91440" tIns="45720" rIns="91440" bIns="45720" rtlCol="0" anchor="ctr">
            <a:noAutofit/>
          </a:bodyPr>
          <a:lstStyle/>
          <a:p>
            <a:r>
              <a:rPr lang="en-US" dirty="0"/>
              <a:t>Click to edit Master title style</a:t>
            </a:r>
          </a:p>
        </p:txBody>
      </p:sp>
      <p:sp>
        <p:nvSpPr>
          <p:cNvPr id="6" name="Slide Number Placeholder 5"/>
          <p:cNvSpPr>
            <a:spLocks noGrp="1"/>
          </p:cNvSpPr>
          <p:nvPr>
            <p:ph type="sldNum" sz="quarter" idx="4"/>
          </p:nvPr>
        </p:nvSpPr>
        <p:spPr>
          <a:xfrm>
            <a:off x="-602343" y="206375"/>
            <a:ext cx="1175657" cy="354013"/>
          </a:xfrm>
          <a:prstGeom prst="rect">
            <a:avLst/>
          </a:prstGeom>
        </p:spPr>
        <p:txBody>
          <a:bodyPr vert="horz" lIns="91440" tIns="45720" rIns="91440" bIns="45720" rtlCol="0" anchor="ctr"/>
          <a:lstStyle>
            <a:lvl1pPr algn="r">
              <a:defRPr sz="1800" b="0" i="0">
                <a:solidFill>
                  <a:schemeClr val="tx1"/>
                </a:solidFill>
                <a:latin typeface="Proxima Nova Light"/>
                <a:cs typeface="Proxima Nova Light"/>
              </a:defRPr>
            </a:lvl1pPr>
          </a:lstStyle>
          <a:p>
            <a:fld id="{DD7384A6-A925-F84B-A361-412809E9F3B5}" type="slidenum">
              <a:rPr lang="en-US" smtClean="0"/>
              <a:pPr/>
              <a:t>‹#›</a:t>
            </a:fld>
            <a:endParaRPr lang="en-US" dirty="0"/>
          </a:p>
        </p:txBody>
      </p:sp>
      <p:pic>
        <p:nvPicPr>
          <p:cNvPr id="9" name="Picture 8" descr="CapTech_Logo_CoolGray.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110670" y="4795578"/>
            <a:ext cx="832792" cy="251487"/>
          </a:xfrm>
          <a:prstGeom prst="rect">
            <a:avLst/>
          </a:prstGeom>
        </p:spPr>
      </p:pic>
      <p:sp>
        <p:nvSpPr>
          <p:cNvPr id="15" name="Text Placeholder 14"/>
          <p:cNvSpPr>
            <a:spLocks noGrp="1"/>
          </p:cNvSpPr>
          <p:nvPr>
            <p:ph type="body" idx="1"/>
          </p:nvPr>
        </p:nvSpPr>
        <p:spPr>
          <a:xfrm>
            <a:off x="509816" y="987425"/>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p:nvCxnSpPr>
        <p:spPr>
          <a:xfrm>
            <a:off x="0" y="4637905"/>
            <a:ext cx="9144000" cy="0"/>
          </a:xfrm>
          <a:prstGeom prst="line">
            <a:avLst/>
          </a:prstGeom>
          <a:ln w="6350"/>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9019813"/>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4" r:id="rId5"/>
  </p:sldLayoutIdLst>
  <p:hf hdr="0" dt="0"/>
  <p:txStyles>
    <p:titleStyle>
      <a:lvl1pPr algn="l" defTabSz="457200" rtl="0" eaLnBrk="1" latinLnBrk="0" hangingPunct="1">
        <a:spcBef>
          <a:spcPct val="0"/>
        </a:spcBef>
        <a:buNone/>
        <a:defRPr sz="1800" b="0" i="0" kern="1200">
          <a:solidFill>
            <a:schemeClr val="accent1"/>
          </a:solidFill>
          <a:latin typeface="Proxima Nova Regular"/>
          <a:ea typeface="+mj-ea"/>
          <a:cs typeface="Proxima Nova Regular"/>
        </a:defRPr>
      </a:lvl1pPr>
    </p:titleStyle>
    <p:bodyStyle>
      <a:lvl1pPr marL="0" marR="0" indent="0" algn="l" defTabSz="457200" rtl="0" eaLnBrk="1" fontAlgn="auto" latinLnBrk="0" hangingPunct="1">
        <a:lnSpc>
          <a:spcPct val="100000"/>
        </a:lnSpc>
        <a:spcBef>
          <a:spcPct val="20000"/>
        </a:spcBef>
        <a:spcAft>
          <a:spcPts val="0"/>
        </a:spcAft>
        <a:buClrTx/>
        <a:buSzTx/>
        <a:buFontTx/>
        <a:buNone/>
        <a:tabLst/>
        <a:defRPr sz="1800" b="0" i="0" kern="1200">
          <a:solidFill>
            <a:schemeClr val="tx1"/>
          </a:solidFill>
          <a:latin typeface="Proxima Nova Light"/>
          <a:ea typeface="+mn-ea"/>
          <a:cs typeface="Proxima Nova Light"/>
        </a:defRPr>
      </a:lvl1pPr>
      <a:lvl2pPr marL="548640" marR="0" indent="-182880" algn="l" defTabSz="457200" rtl="0" eaLnBrk="1" fontAlgn="auto" latinLnBrk="0" hangingPunct="1">
        <a:lnSpc>
          <a:spcPct val="100000"/>
        </a:lnSpc>
        <a:spcBef>
          <a:spcPts val="600"/>
        </a:spcBef>
        <a:spcAft>
          <a:spcPts val="0"/>
        </a:spcAft>
        <a:buClr>
          <a:schemeClr val="accent1"/>
        </a:buClr>
        <a:buSzPct val="80000"/>
        <a:buFont typeface="Arial"/>
        <a:buChar char="•"/>
        <a:tabLst/>
        <a:defRPr sz="1600" b="0" i="0" kern="1200">
          <a:solidFill>
            <a:schemeClr val="tx1"/>
          </a:solidFill>
          <a:latin typeface="Proxima Nova Light"/>
          <a:ea typeface="+mn-ea"/>
          <a:cs typeface="Proxima Nova Light"/>
        </a:defRPr>
      </a:lvl2pPr>
      <a:lvl3pPr marL="896112" marR="0" indent="-164592" algn="l" defTabSz="457200" rtl="0" eaLnBrk="1" fontAlgn="auto" latinLnBrk="0" hangingPunct="1">
        <a:lnSpc>
          <a:spcPct val="100000"/>
        </a:lnSpc>
        <a:spcBef>
          <a:spcPct val="20000"/>
        </a:spcBef>
        <a:spcAft>
          <a:spcPts val="0"/>
        </a:spcAft>
        <a:buClr>
          <a:schemeClr val="accent1"/>
        </a:buClr>
        <a:buSzPct val="80000"/>
        <a:buFont typeface="Arial"/>
        <a:buChar char="•"/>
        <a:tabLst/>
        <a:defRPr sz="1400" b="0" i="0" kern="1200">
          <a:solidFill>
            <a:schemeClr val="tx1"/>
          </a:solidFill>
          <a:latin typeface="Proxima Nova Light"/>
          <a:ea typeface="+mn-ea"/>
          <a:cs typeface="Proxima Nova Light"/>
        </a:defRPr>
      </a:lvl3pPr>
      <a:lvl4pPr marL="1261872" marR="0" indent="-164592" algn="l" defTabSz="457200" rtl="0" eaLnBrk="1" fontAlgn="auto" latinLnBrk="0" hangingPunct="1">
        <a:lnSpc>
          <a:spcPct val="100000"/>
        </a:lnSpc>
        <a:spcBef>
          <a:spcPct val="20000"/>
        </a:spcBef>
        <a:spcAft>
          <a:spcPts val="0"/>
        </a:spcAft>
        <a:buClr>
          <a:schemeClr val="accent1"/>
        </a:buClr>
        <a:buSzPct val="80000"/>
        <a:buFont typeface="Arial"/>
        <a:buChar char="•"/>
        <a:tabLst/>
        <a:defRPr sz="1200" b="0" i="0" kern="1200">
          <a:solidFill>
            <a:schemeClr val="tx1"/>
          </a:solidFill>
          <a:latin typeface="Proxima Nova Light"/>
          <a:ea typeface="+mn-ea"/>
          <a:cs typeface="Proxima Nova Light"/>
        </a:defRPr>
      </a:lvl4pPr>
      <a:lvl5pPr marL="1719072" marR="0" indent="-164592" algn="l" defTabSz="457200" rtl="0" eaLnBrk="1" fontAlgn="auto" latinLnBrk="0" hangingPunct="1">
        <a:lnSpc>
          <a:spcPct val="100000"/>
        </a:lnSpc>
        <a:spcBef>
          <a:spcPct val="20000"/>
        </a:spcBef>
        <a:spcAft>
          <a:spcPts val="0"/>
        </a:spcAft>
        <a:buClr>
          <a:schemeClr val="accent1"/>
        </a:buClr>
        <a:buSzPct val="80000"/>
        <a:buFont typeface="Lucida Grande"/>
        <a:buChar char="-"/>
        <a:tabLst/>
        <a:defRPr sz="1200" b="0" i="0" kern="1200">
          <a:solidFill>
            <a:schemeClr val="tx1"/>
          </a:solidFill>
          <a:latin typeface="Proxima Nova Light"/>
          <a:ea typeface="+mn-ea"/>
          <a:cs typeface="Proxima Nov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8" Type="http://schemas.openxmlformats.org/officeDocument/2006/relationships/hyperlink" Target="https://www.dfcb.org/DFCB_DFCB_Code_of_Ethics_and_Standards_of_Professional_Conduct_Version_1.1_Dec08.pdf" TargetMode="External"/><Relationship Id="rId3" Type="http://schemas.openxmlformats.org/officeDocument/2006/relationships/hyperlink" Target="http://www.acm.org/about-acm/acm-code-of-ethics-and-professionalconduct" TargetMode="External"/><Relationship Id="rId7" Type="http://schemas.openxmlformats.org/officeDocument/2006/relationships/hyperlink" Target="http://biostat.mc.vanderbilt.edu/wiki/pub/Main/HeitmanSeminarM%20ay08/%20ASAEthicalGuidelinesforStatisticalPractice.pdf" TargetMode="External"/><Relationship Id="rId2" Type="http://schemas.openxmlformats.org/officeDocument/2006/relationships/hyperlink" Target="http://www.ieee.org/about/ethics.html" TargetMode="External"/><Relationship Id="rId1" Type="http://schemas.openxmlformats.org/officeDocument/2006/relationships/slideLayout" Target="../slideLayouts/slideLayout6.xml"/><Relationship Id="rId6" Type="http://schemas.openxmlformats.org/officeDocument/2006/relationships/hyperlink" Target="http://www.informs.org/Sites/Certified-Analytics-ProfessionalProgram/CAPs/CODE-OF-ETHICS" TargetMode="External"/><Relationship Id="rId5" Type="http://schemas.openxmlformats.org/officeDocument/2006/relationships/hyperlink" Target="http://www.datascienceassn.org/code-of-conduct.html" TargetMode="External"/><Relationship Id="rId4" Type="http://schemas.openxmlformats.org/officeDocument/2006/relationships/hyperlink" Target="http://www.bcs.org/upload/pdf/conduct.pdf"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www.xkcd.com/385/" TargetMode="External"/><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Ethics in Big Data Analytics</a:t>
            </a:r>
          </a:p>
        </p:txBody>
      </p:sp>
      <p:sp>
        <p:nvSpPr>
          <p:cNvPr id="5" name="Text Placeholder 4"/>
          <p:cNvSpPr>
            <a:spLocks noGrp="1"/>
          </p:cNvSpPr>
          <p:nvPr>
            <p:ph type="body" sz="quarter" idx="11"/>
          </p:nvPr>
        </p:nvSpPr>
        <p:spPr/>
        <p:txBody>
          <a:bodyPr/>
          <a:lstStyle/>
          <a:p>
            <a:r>
              <a:rPr lang="en-US" dirty="0"/>
              <a:t>DAMA Philly | September 2017</a:t>
            </a:r>
          </a:p>
        </p:txBody>
      </p:sp>
    </p:spTree>
    <p:extLst>
      <p:ext uri="{BB962C8B-B14F-4D97-AF65-F5344CB8AC3E}">
        <p14:creationId xmlns:p14="http://schemas.microsoft.com/office/powerpoint/2010/main" val="2848833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D899BB7-E6DE-49C4-B9B3-B805B3E134D1}"/>
              </a:ext>
            </a:extLst>
          </p:cNvPr>
          <p:cNvSpPr>
            <a:spLocks noGrp="1"/>
          </p:cNvSpPr>
          <p:nvPr>
            <p:ph type="sldNum" sz="quarter" idx="11"/>
          </p:nvPr>
        </p:nvSpPr>
        <p:spPr/>
        <p:txBody>
          <a:bodyPr/>
          <a:lstStyle/>
          <a:p>
            <a:fld id="{DD7384A6-A925-F84B-A361-412809E9F3B5}" type="slidenum">
              <a:rPr lang="en-US" smtClean="0"/>
              <a:pPr/>
              <a:t>10</a:t>
            </a:fld>
            <a:endParaRPr lang="en-US" dirty="0"/>
          </a:p>
        </p:txBody>
      </p:sp>
      <p:sp>
        <p:nvSpPr>
          <p:cNvPr id="4" name="Title 3">
            <a:extLst>
              <a:ext uri="{FF2B5EF4-FFF2-40B4-BE49-F238E27FC236}">
                <a16:creationId xmlns:a16="http://schemas.microsoft.com/office/drawing/2014/main" id="{5DF5FF70-EDC7-486C-BD83-0404A61E5A35}"/>
              </a:ext>
            </a:extLst>
          </p:cNvPr>
          <p:cNvSpPr>
            <a:spLocks noGrp="1"/>
          </p:cNvSpPr>
          <p:nvPr>
            <p:ph type="title"/>
          </p:nvPr>
        </p:nvSpPr>
        <p:spPr/>
        <p:txBody>
          <a:bodyPr/>
          <a:lstStyle/>
          <a:p>
            <a:r>
              <a:rPr lang="en-US" dirty="0"/>
              <a:t>Ain’t Got Nothing to Hide</a:t>
            </a:r>
          </a:p>
        </p:txBody>
      </p:sp>
      <p:pic>
        <p:nvPicPr>
          <p:cNvPr id="6" name="Picture 5">
            <a:extLst>
              <a:ext uri="{FF2B5EF4-FFF2-40B4-BE49-F238E27FC236}">
                <a16:creationId xmlns:a16="http://schemas.microsoft.com/office/drawing/2014/main" id="{B2228177-0E61-43FB-973A-550717767CC3}"/>
              </a:ext>
            </a:extLst>
          </p:cNvPr>
          <p:cNvPicPr>
            <a:picLocks noChangeAspect="1"/>
          </p:cNvPicPr>
          <p:nvPr/>
        </p:nvPicPr>
        <p:blipFill>
          <a:blip r:embed="rId2"/>
          <a:stretch>
            <a:fillRect/>
          </a:stretch>
        </p:blipFill>
        <p:spPr>
          <a:xfrm>
            <a:off x="573314" y="651105"/>
            <a:ext cx="3378557" cy="3827859"/>
          </a:xfrm>
          <a:prstGeom prst="rect">
            <a:avLst/>
          </a:prstGeom>
        </p:spPr>
      </p:pic>
      <p:sp>
        <p:nvSpPr>
          <p:cNvPr id="7" name="Content Placeholder 2">
            <a:extLst>
              <a:ext uri="{FF2B5EF4-FFF2-40B4-BE49-F238E27FC236}">
                <a16:creationId xmlns:a16="http://schemas.microsoft.com/office/drawing/2014/main" id="{9307BA71-8E2C-4478-97A2-BF1E8020D673}"/>
              </a:ext>
            </a:extLst>
          </p:cNvPr>
          <p:cNvSpPr>
            <a:spLocks noGrp="1"/>
          </p:cNvSpPr>
          <p:nvPr>
            <p:ph sz="quarter" idx="12"/>
          </p:nvPr>
        </p:nvSpPr>
        <p:spPr>
          <a:xfrm>
            <a:off x="4078309" y="651105"/>
            <a:ext cx="4586719" cy="2008275"/>
          </a:xfrm>
        </p:spPr>
        <p:txBody>
          <a:bodyPr>
            <a:normAutofit/>
          </a:bodyPr>
          <a:lstStyle/>
          <a:p>
            <a:endParaRPr lang="en-US" dirty="0"/>
          </a:p>
          <a:p>
            <a:r>
              <a:rPr lang="en-US" b="1" dirty="0"/>
              <a:t>When you say, ‘I have nothing to hide,’ you’re saying, ‘I don’t care about this right.’ … The way rights work is, the government has to justify its intrusion into your rights.</a:t>
            </a:r>
          </a:p>
          <a:p>
            <a:r>
              <a:rPr lang="en-US" dirty="0"/>
              <a:t>	</a:t>
            </a:r>
          </a:p>
          <a:p>
            <a:endParaRPr lang="en-US" dirty="0"/>
          </a:p>
        </p:txBody>
      </p:sp>
      <p:sp>
        <p:nvSpPr>
          <p:cNvPr id="8" name="TextBox 7">
            <a:extLst>
              <a:ext uri="{FF2B5EF4-FFF2-40B4-BE49-F238E27FC236}">
                <a16:creationId xmlns:a16="http://schemas.microsoft.com/office/drawing/2014/main" id="{D7DFD84E-E835-48D2-9409-9051079765B5}"/>
              </a:ext>
            </a:extLst>
          </p:cNvPr>
          <p:cNvSpPr txBox="1"/>
          <p:nvPr/>
        </p:nvSpPr>
        <p:spPr>
          <a:xfrm>
            <a:off x="4152900" y="2474714"/>
            <a:ext cx="2491740" cy="369332"/>
          </a:xfrm>
          <a:prstGeom prst="rect">
            <a:avLst/>
          </a:prstGeom>
          <a:noFill/>
        </p:spPr>
        <p:txBody>
          <a:bodyPr wrap="square" rtlCol="0">
            <a:spAutoFit/>
          </a:bodyPr>
          <a:lstStyle/>
          <a:p>
            <a:r>
              <a:rPr lang="en-US" dirty="0"/>
              <a:t>~ Edward Snowden</a:t>
            </a:r>
          </a:p>
        </p:txBody>
      </p:sp>
    </p:spTree>
    <p:extLst>
      <p:ext uri="{BB962C8B-B14F-4D97-AF65-F5344CB8AC3E}">
        <p14:creationId xmlns:p14="http://schemas.microsoft.com/office/powerpoint/2010/main" val="211880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iStock_000041733154Large.jpg"/>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l="11" r="11"/>
          <a:stretch>
            <a:fillRect/>
          </a:stretch>
        </p:blipFill>
        <p:spPr/>
      </p:pic>
      <p:sp>
        <p:nvSpPr>
          <p:cNvPr id="5" name="Slide Number Placeholder 4"/>
          <p:cNvSpPr>
            <a:spLocks noGrp="1"/>
          </p:cNvSpPr>
          <p:nvPr>
            <p:ph type="sldNum" sz="quarter" idx="11"/>
          </p:nvPr>
        </p:nvSpPr>
        <p:spPr/>
        <p:txBody>
          <a:bodyPr/>
          <a:lstStyle/>
          <a:p>
            <a:fld id="{DD7384A6-A925-F84B-A361-412809E9F3B5}" type="slidenum">
              <a:rPr lang="en-US" smtClean="0"/>
              <a:pPr/>
              <a:t>11</a:t>
            </a:fld>
            <a:endParaRPr lang="en-US" dirty="0"/>
          </a:p>
        </p:txBody>
      </p:sp>
      <p:sp>
        <p:nvSpPr>
          <p:cNvPr id="4" name="TextBox 3">
            <a:extLst>
              <a:ext uri="{FF2B5EF4-FFF2-40B4-BE49-F238E27FC236}">
                <a16:creationId xmlns:a16="http://schemas.microsoft.com/office/drawing/2014/main" id="{366043DC-AE44-4064-A861-3875793BB1B3}"/>
              </a:ext>
            </a:extLst>
          </p:cNvPr>
          <p:cNvSpPr txBox="1"/>
          <p:nvPr/>
        </p:nvSpPr>
        <p:spPr>
          <a:xfrm>
            <a:off x="4288665" y="1056068"/>
            <a:ext cx="4855335" cy="1569660"/>
          </a:xfrm>
          <a:prstGeom prst="rect">
            <a:avLst/>
          </a:prstGeom>
          <a:noFill/>
        </p:spPr>
        <p:txBody>
          <a:bodyPr wrap="square" rtlCol="0">
            <a:spAutoFit/>
          </a:bodyPr>
          <a:lstStyle/>
          <a:p>
            <a:r>
              <a:rPr lang="en-US" sz="4800" dirty="0"/>
              <a:t>Need for Ethics in Big Data Analytics</a:t>
            </a:r>
          </a:p>
        </p:txBody>
      </p:sp>
    </p:spTree>
    <p:extLst>
      <p:ext uri="{BB962C8B-B14F-4D97-AF65-F5344CB8AC3E}">
        <p14:creationId xmlns:p14="http://schemas.microsoft.com/office/powerpoint/2010/main" val="3915013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DD40C1F-BC5D-477B-BEC4-7958AD79B58E}"/>
              </a:ext>
            </a:extLst>
          </p:cNvPr>
          <p:cNvSpPr>
            <a:spLocks noGrp="1"/>
          </p:cNvSpPr>
          <p:nvPr>
            <p:ph type="sldNum" sz="quarter" idx="11"/>
          </p:nvPr>
        </p:nvSpPr>
        <p:spPr/>
        <p:txBody>
          <a:bodyPr/>
          <a:lstStyle/>
          <a:p>
            <a:fld id="{DD7384A6-A925-F84B-A361-412809E9F3B5}" type="slidenum">
              <a:rPr lang="en-US" smtClean="0"/>
              <a:pPr/>
              <a:t>12</a:t>
            </a:fld>
            <a:endParaRPr lang="en-US" dirty="0"/>
          </a:p>
        </p:txBody>
      </p:sp>
      <p:sp>
        <p:nvSpPr>
          <p:cNvPr id="3" name="Content Placeholder 2">
            <a:extLst>
              <a:ext uri="{FF2B5EF4-FFF2-40B4-BE49-F238E27FC236}">
                <a16:creationId xmlns:a16="http://schemas.microsoft.com/office/drawing/2014/main" id="{8C7217AD-0023-46A0-AFC0-B093C5EDE735}"/>
              </a:ext>
            </a:extLst>
          </p:cNvPr>
          <p:cNvSpPr>
            <a:spLocks noGrp="1"/>
          </p:cNvSpPr>
          <p:nvPr>
            <p:ph sz="quarter" idx="12"/>
          </p:nvPr>
        </p:nvSpPr>
        <p:spPr/>
        <p:txBody>
          <a:bodyPr/>
          <a:lstStyle/>
          <a:p>
            <a:r>
              <a:rPr lang="en-US" b="1" dirty="0"/>
              <a:t>“Man prefers to believe what he prefers to be true” </a:t>
            </a:r>
            <a:r>
              <a:rPr lang="en-US" dirty="0"/>
              <a:t>~ </a:t>
            </a:r>
            <a:r>
              <a:rPr lang="en-US" i="1" dirty="0"/>
              <a:t>Novum Organum; Or, True Suggestions for the Interpretation of Nature by Bacon</a:t>
            </a:r>
          </a:p>
          <a:p>
            <a:endParaRPr lang="en-US" b="1" dirty="0"/>
          </a:p>
          <a:p>
            <a:r>
              <a:rPr lang="en-US" b="1" dirty="0"/>
              <a:t>“There are several species of impositions that have been practiced in science, which are but little known, except to the initiated, and which it may perhaps be possible to render quite intelligible to ordinary understandings. These may be classed under the heads of </a:t>
            </a:r>
            <a:r>
              <a:rPr lang="en-US" b="1" dirty="0">
                <a:highlight>
                  <a:srgbClr val="FFFF00"/>
                </a:highlight>
              </a:rPr>
              <a:t>hoaxing, forging, trimming, and cooking</a:t>
            </a:r>
            <a:r>
              <a:rPr lang="en-US" b="1" dirty="0"/>
              <a:t>.” </a:t>
            </a:r>
            <a:r>
              <a:rPr lang="en-US" dirty="0"/>
              <a:t>~ </a:t>
            </a:r>
            <a:r>
              <a:rPr lang="en-US" i="1" dirty="0"/>
              <a:t>Reflections on the Decline of Science in England, and on Some of Its Causes by Charles Babbage</a:t>
            </a:r>
          </a:p>
        </p:txBody>
      </p:sp>
      <p:sp>
        <p:nvSpPr>
          <p:cNvPr id="4" name="Title 3">
            <a:extLst>
              <a:ext uri="{FF2B5EF4-FFF2-40B4-BE49-F238E27FC236}">
                <a16:creationId xmlns:a16="http://schemas.microsoft.com/office/drawing/2014/main" id="{34FD17FF-0CF4-4F41-A895-8FFAFFFFD024}"/>
              </a:ext>
            </a:extLst>
          </p:cNvPr>
          <p:cNvSpPr>
            <a:spLocks noGrp="1"/>
          </p:cNvSpPr>
          <p:nvPr>
            <p:ph type="title"/>
          </p:nvPr>
        </p:nvSpPr>
        <p:spPr/>
        <p:txBody>
          <a:bodyPr/>
          <a:lstStyle/>
          <a:p>
            <a:r>
              <a:rPr lang="en-US" dirty="0"/>
              <a:t>Why Ethics?</a:t>
            </a:r>
          </a:p>
        </p:txBody>
      </p:sp>
    </p:spTree>
    <p:extLst>
      <p:ext uri="{BB962C8B-B14F-4D97-AF65-F5344CB8AC3E}">
        <p14:creationId xmlns:p14="http://schemas.microsoft.com/office/powerpoint/2010/main" val="9709451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9DD91D4-51FF-4A81-91B3-F8434095F4E5}"/>
              </a:ext>
            </a:extLst>
          </p:cNvPr>
          <p:cNvSpPr>
            <a:spLocks noGrp="1"/>
          </p:cNvSpPr>
          <p:nvPr>
            <p:ph type="sldNum" sz="quarter" idx="11"/>
          </p:nvPr>
        </p:nvSpPr>
        <p:spPr/>
        <p:txBody>
          <a:bodyPr/>
          <a:lstStyle/>
          <a:p>
            <a:fld id="{DD7384A6-A925-F84B-A361-412809E9F3B5}" type="slidenum">
              <a:rPr lang="en-US" smtClean="0"/>
              <a:pPr/>
              <a:t>13</a:t>
            </a:fld>
            <a:endParaRPr lang="en-US" dirty="0"/>
          </a:p>
        </p:txBody>
      </p:sp>
      <p:sp>
        <p:nvSpPr>
          <p:cNvPr id="3" name="Content Placeholder 2">
            <a:extLst>
              <a:ext uri="{FF2B5EF4-FFF2-40B4-BE49-F238E27FC236}">
                <a16:creationId xmlns:a16="http://schemas.microsoft.com/office/drawing/2014/main" id="{D1856AE3-AC8A-4E85-BC8C-27B4DD89B0DA}"/>
              </a:ext>
            </a:extLst>
          </p:cNvPr>
          <p:cNvSpPr>
            <a:spLocks noGrp="1"/>
          </p:cNvSpPr>
          <p:nvPr>
            <p:ph sz="quarter" idx="12"/>
          </p:nvPr>
        </p:nvSpPr>
        <p:spPr/>
        <p:txBody>
          <a:bodyPr/>
          <a:lstStyle/>
          <a:p>
            <a:endParaRPr lang="en-US" dirty="0"/>
          </a:p>
          <a:p>
            <a:pPr marL="285750" indent="-285750">
              <a:buFont typeface="Arial" panose="020B0604020202020204" pitchFamily="34" charset="0"/>
              <a:buChar char="•"/>
            </a:pPr>
            <a:r>
              <a:rPr lang="en-US" dirty="0"/>
              <a:t>Inconsistent, invalid, incorrect, irrelevant data, wrong data model, poorly designed algorithms, misinterpreting results – anyone or all of these can lead to failure of big data projects</a:t>
            </a:r>
          </a:p>
          <a:p>
            <a:pPr marL="285750" indent="-285750">
              <a:buFont typeface="Arial" panose="020B0604020202020204" pitchFamily="34" charset="0"/>
              <a:buChar char="•"/>
            </a:pPr>
            <a:r>
              <a:rPr lang="en-US" dirty="0"/>
              <a:t>Gartner predicts that, through 2017, 60 percent of big data projects will fail to go beyond piloting and experimentation, and will be abandoned</a:t>
            </a:r>
          </a:p>
          <a:p>
            <a:pPr marL="285750" indent="-285750">
              <a:buFont typeface="Arial" panose="020B0604020202020204" pitchFamily="34" charset="0"/>
              <a:buChar char="•"/>
            </a:pPr>
            <a:r>
              <a:rPr lang="en-US" dirty="0"/>
              <a:t>Gartner also predicts that, by 2018, 50 percent of business ethics violations will occur through improper use of big data analytics</a:t>
            </a:r>
          </a:p>
          <a:p>
            <a:r>
              <a:rPr lang="en-US" dirty="0"/>
              <a:t> 	</a:t>
            </a:r>
          </a:p>
          <a:p>
            <a:endParaRPr lang="en-US" dirty="0"/>
          </a:p>
        </p:txBody>
      </p:sp>
      <p:sp>
        <p:nvSpPr>
          <p:cNvPr id="4" name="Title 3">
            <a:extLst>
              <a:ext uri="{FF2B5EF4-FFF2-40B4-BE49-F238E27FC236}">
                <a16:creationId xmlns:a16="http://schemas.microsoft.com/office/drawing/2014/main" id="{B93E6FE3-536F-43C9-8DC3-A384A8CCB60F}"/>
              </a:ext>
            </a:extLst>
          </p:cNvPr>
          <p:cNvSpPr>
            <a:spLocks noGrp="1"/>
          </p:cNvSpPr>
          <p:nvPr>
            <p:ph type="title"/>
          </p:nvPr>
        </p:nvSpPr>
        <p:spPr/>
        <p:txBody>
          <a:bodyPr/>
          <a:lstStyle/>
          <a:p>
            <a:r>
              <a:rPr lang="en-US" dirty="0"/>
              <a:t>Why Ethics?</a:t>
            </a:r>
          </a:p>
        </p:txBody>
      </p:sp>
    </p:spTree>
    <p:extLst>
      <p:ext uri="{BB962C8B-B14F-4D97-AF65-F5344CB8AC3E}">
        <p14:creationId xmlns:p14="http://schemas.microsoft.com/office/powerpoint/2010/main" val="3584389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8A10EC-4281-41ED-989B-69273F9C1034}"/>
              </a:ext>
            </a:extLst>
          </p:cNvPr>
          <p:cNvSpPr>
            <a:spLocks noGrp="1"/>
          </p:cNvSpPr>
          <p:nvPr>
            <p:ph type="sldNum" sz="quarter" idx="11"/>
          </p:nvPr>
        </p:nvSpPr>
        <p:spPr/>
        <p:txBody>
          <a:bodyPr/>
          <a:lstStyle/>
          <a:p>
            <a:fld id="{DD7384A6-A925-F84B-A361-412809E9F3B5}" type="slidenum">
              <a:rPr lang="en-US" smtClean="0"/>
              <a:pPr/>
              <a:t>14</a:t>
            </a:fld>
            <a:endParaRPr lang="en-US" dirty="0"/>
          </a:p>
        </p:txBody>
      </p:sp>
      <p:graphicFrame>
        <p:nvGraphicFramePr>
          <p:cNvPr id="5" name="Content Placeholder 4">
            <a:extLst>
              <a:ext uri="{FF2B5EF4-FFF2-40B4-BE49-F238E27FC236}">
                <a16:creationId xmlns:a16="http://schemas.microsoft.com/office/drawing/2014/main" id="{E1F97E1E-9940-4C86-BA7D-2BE73CABEC49}"/>
              </a:ext>
            </a:extLst>
          </p:cNvPr>
          <p:cNvGraphicFramePr>
            <a:graphicFrameLocks noGrp="1"/>
          </p:cNvGraphicFramePr>
          <p:nvPr>
            <p:ph sz="quarter" idx="12"/>
            <p:extLst>
              <p:ext uri="{D42A27DB-BD31-4B8C-83A1-F6EECF244321}">
                <p14:modId xmlns:p14="http://schemas.microsoft.com/office/powerpoint/2010/main" val="2177495095"/>
              </p:ext>
            </p:extLst>
          </p:nvPr>
        </p:nvGraphicFramePr>
        <p:xfrm>
          <a:off x="573314" y="564516"/>
          <a:ext cx="8140700" cy="38306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a:extLst>
              <a:ext uri="{FF2B5EF4-FFF2-40B4-BE49-F238E27FC236}">
                <a16:creationId xmlns:a16="http://schemas.microsoft.com/office/drawing/2014/main" id="{0D00A77B-9355-4681-B35D-95406F13FE9C}"/>
              </a:ext>
            </a:extLst>
          </p:cNvPr>
          <p:cNvSpPr>
            <a:spLocks noGrp="1"/>
          </p:cNvSpPr>
          <p:nvPr>
            <p:ph type="title"/>
          </p:nvPr>
        </p:nvSpPr>
        <p:spPr/>
        <p:txBody>
          <a:bodyPr/>
          <a:lstStyle/>
          <a:p>
            <a:r>
              <a:rPr lang="en-US" dirty="0"/>
              <a:t>Potential Causes of Failure in Big Data Projects</a:t>
            </a:r>
          </a:p>
        </p:txBody>
      </p:sp>
    </p:spTree>
    <p:extLst>
      <p:ext uri="{BB962C8B-B14F-4D97-AF65-F5344CB8AC3E}">
        <p14:creationId xmlns:p14="http://schemas.microsoft.com/office/powerpoint/2010/main" val="3621752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FBCF36-473D-4BFD-B167-5DFA0E40382E}"/>
              </a:ext>
            </a:extLst>
          </p:cNvPr>
          <p:cNvSpPr>
            <a:spLocks noGrp="1"/>
          </p:cNvSpPr>
          <p:nvPr>
            <p:ph type="sldNum" sz="quarter" idx="11"/>
          </p:nvPr>
        </p:nvSpPr>
        <p:spPr/>
        <p:txBody>
          <a:bodyPr/>
          <a:lstStyle/>
          <a:p>
            <a:fld id="{DD7384A6-A925-F84B-A361-412809E9F3B5}" type="slidenum">
              <a:rPr lang="en-US" smtClean="0"/>
              <a:pPr/>
              <a:t>15</a:t>
            </a:fld>
            <a:endParaRPr lang="en-US" dirty="0"/>
          </a:p>
        </p:txBody>
      </p:sp>
      <p:sp>
        <p:nvSpPr>
          <p:cNvPr id="3" name="Content Placeholder 2">
            <a:extLst>
              <a:ext uri="{FF2B5EF4-FFF2-40B4-BE49-F238E27FC236}">
                <a16:creationId xmlns:a16="http://schemas.microsoft.com/office/drawing/2014/main" id="{D1045830-16FF-486A-8924-F3637EE28660}"/>
              </a:ext>
            </a:extLst>
          </p:cNvPr>
          <p:cNvSpPr>
            <a:spLocks noGrp="1"/>
          </p:cNvSpPr>
          <p:nvPr>
            <p:ph sz="quarter" idx="12"/>
          </p:nvPr>
        </p:nvSpPr>
        <p:spPr/>
        <p:txBody>
          <a:bodyPr/>
          <a:lstStyle/>
          <a:p>
            <a:pPr marL="285750" indent="-285750">
              <a:buFont typeface="Arial" panose="020B0604020202020204" pitchFamily="34" charset="0"/>
              <a:buChar char="•"/>
            </a:pPr>
            <a:r>
              <a:rPr lang="en-US" dirty="0"/>
              <a:t>Loss of Trust</a:t>
            </a:r>
          </a:p>
          <a:p>
            <a:pPr marL="285750" indent="-285750">
              <a:buFont typeface="Arial" panose="020B0604020202020204" pitchFamily="34" charset="0"/>
              <a:buChar char="•"/>
            </a:pPr>
            <a:r>
              <a:rPr lang="en-US" dirty="0"/>
              <a:t>Inefficient use of Resources</a:t>
            </a:r>
          </a:p>
          <a:p>
            <a:pPr marL="285750" indent="-285750">
              <a:buFont typeface="Arial" panose="020B0604020202020204" pitchFamily="34" charset="0"/>
              <a:buChar char="•"/>
            </a:pPr>
            <a:r>
              <a:rPr lang="en-US" dirty="0"/>
              <a:t>Damages Brand Reputation</a:t>
            </a:r>
          </a:p>
          <a:p>
            <a:pPr marL="285750" indent="-285750">
              <a:buFont typeface="Arial" panose="020B0604020202020204" pitchFamily="34" charset="0"/>
              <a:buChar char="•"/>
            </a:pPr>
            <a:r>
              <a:rPr lang="en-US" dirty="0"/>
              <a:t>Builds Liabilities</a:t>
            </a:r>
          </a:p>
          <a:p>
            <a:pPr marL="285750" indent="-285750">
              <a:buFont typeface="Arial" panose="020B0604020202020204" pitchFamily="34" charset="0"/>
              <a:buChar char="•"/>
            </a:pPr>
            <a:r>
              <a:rPr lang="en-US" dirty="0"/>
              <a:t>Legal Sanctions</a:t>
            </a:r>
          </a:p>
          <a:p>
            <a:pPr marL="285750" indent="-285750">
              <a:buFont typeface="Arial" panose="020B0604020202020204" pitchFamily="34" charset="0"/>
              <a:buChar char="•"/>
            </a:pPr>
            <a:r>
              <a:rPr lang="en-US" dirty="0"/>
              <a:t>Serious Harm </a:t>
            </a:r>
          </a:p>
        </p:txBody>
      </p:sp>
      <p:sp>
        <p:nvSpPr>
          <p:cNvPr id="4" name="Title 3">
            <a:extLst>
              <a:ext uri="{FF2B5EF4-FFF2-40B4-BE49-F238E27FC236}">
                <a16:creationId xmlns:a16="http://schemas.microsoft.com/office/drawing/2014/main" id="{8D5D7B05-DF18-4342-8D97-2B8EB0AFF0C4}"/>
              </a:ext>
            </a:extLst>
          </p:cNvPr>
          <p:cNvSpPr>
            <a:spLocks noGrp="1"/>
          </p:cNvSpPr>
          <p:nvPr>
            <p:ph type="title"/>
          </p:nvPr>
        </p:nvSpPr>
        <p:spPr/>
        <p:txBody>
          <a:bodyPr/>
          <a:lstStyle/>
          <a:p>
            <a:r>
              <a:rPr lang="en-US" dirty="0"/>
              <a:t>Ethical Implications	</a:t>
            </a:r>
          </a:p>
        </p:txBody>
      </p:sp>
    </p:spTree>
    <p:extLst>
      <p:ext uri="{BB962C8B-B14F-4D97-AF65-F5344CB8AC3E}">
        <p14:creationId xmlns:p14="http://schemas.microsoft.com/office/powerpoint/2010/main" val="1225106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iStock_000041733154Large.jpg"/>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l="11" r="11"/>
          <a:stretch>
            <a:fillRect/>
          </a:stretch>
        </p:blipFill>
        <p:spPr>
          <a:xfrm>
            <a:off x="0" y="0"/>
            <a:ext cx="9144000" cy="5143500"/>
          </a:xfrm>
        </p:spPr>
      </p:pic>
      <p:sp>
        <p:nvSpPr>
          <p:cNvPr id="5" name="Slide Number Placeholder 4"/>
          <p:cNvSpPr>
            <a:spLocks noGrp="1"/>
          </p:cNvSpPr>
          <p:nvPr>
            <p:ph type="sldNum" sz="quarter" idx="11"/>
          </p:nvPr>
        </p:nvSpPr>
        <p:spPr/>
        <p:txBody>
          <a:bodyPr/>
          <a:lstStyle/>
          <a:p>
            <a:fld id="{DD7384A6-A925-F84B-A361-412809E9F3B5}" type="slidenum">
              <a:rPr lang="en-US" smtClean="0"/>
              <a:pPr/>
              <a:t>16</a:t>
            </a:fld>
            <a:endParaRPr lang="en-US" dirty="0"/>
          </a:p>
        </p:txBody>
      </p:sp>
      <p:sp>
        <p:nvSpPr>
          <p:cNvPr id="4" name="TextBox 3">
            <a:extLst>
              <a:ext uri="{FF2B5EF4-FFF2-40B4-BE49-F238E27FC236}">
                <a16:creationId xmlns:a16="http://schemas.microsoft.com/office/drawing/2014/main" id="{EA10EE3D-50A8-45DF-BA37-1FA8857C98A3}"/>
              </a:ext>
            </a:extLst>
          </p:cNvPr>
          <p:cNvSpPr txBox="1"/>
          <p:nvPr/>
        </p:nvSpPr>
        <p:spPr>
          <a:xfrm>
            <a:off x="4206240" y="1002090"/>
            <a:ext cx="4937760" cy="1569660"/>
          </a:xfrm>
          <a:prstGeom prst="rect">
            <a:avLst/>
          </a:prstGeom>
          <a:noFill/>
        </p:spPr>
        <p:txBody>
          <a:bodyPr wrap="square" rtlCol="0">
            <a:spAutoFit/>
          </a:bodyPr>
          <a:lstStyle/>
          <a:p>
            <a:r>
              <a:rPr lang="en-US" sz="4800" dirty="0"/>
              <a:t>Ethical Challenges in Big Data World </a:t>
            </a:r>
          </a:p>
        </p:txBody>
      </p:sp>
    </p:spTree>
    <p:extLst>
      <p:ext uri="{BB962C8B-B14F-4D97-AF65-F5344CB8AC3E}">
        <p14:creationId xmlns:p14="http://schemas.microsoft.com/office/powerpoint/2010/main" val="889996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6D4A2D-CFF5-419E-95A6-EA8430F32FDB}"/>
              </a:ext>
            </a:extLst>
          </p:cNvPr>
          <p:cNvSpPr>
            <a:spLocks noGrp="1"/>
          </p:cNvSpPr>
          <p:nvPr>
            <p:ph type="sldNum" sz="quarter" idx="11"/>
          </p:nvPr>
        </p:nvSpPr>
        <p:spPr/>
        <p:txBody>
          <a:bodyPr/>
          <a:lstStyle/>
          <a:p>
            <a:fld id="{DD7384A6-A925-F84B-A361-412809E9F3B5}" type="slidenum">
              <a:rPr lang="en-US" smtClean="0"/>
              <a:pPr/>
              <a:t>17</a:t>
            </a:fld>
            <a:endParaRPr lang="en-US" dirty="0"/>
          </a:p>
        </p:txBody>
      </p:sp>
      <p:sp>
        <p:nvSpPr>
          <p:cNvPr id="4" name="Title 3">
            <a:extLst>
              <a:ext uri="{FF2B5EF4-FFF2-40B4-BE49-F238E27FC236}">
                <a16:creationId xmlns:a16="http://schemas.microsoft.com/office/drawing/2014/main" id="{D75FB04F-7F77-4A8A-A610-ACCCB6F748C6}"/>
              </a:ext>
            </a:extLst>
          </p:cNvPr>
          <p:cNvSpPr>
            <a:spLocks noGrp="1"/>
          </p:cNvSpPr>
          <p:nvPr>
            <p:ph type="title"/>
          </p:nvPr>
        </p:nvSpPr>
        <p:spPr/>
        <p:txBody>
          <a:bodyPr/>
          <a:lstStyle/>
          <a:p>
            <a:r>
              <a:rPr lang="en-US" dirty="0"/>
              <a:t>Informed Consent</a:t>
            </a:r>
          </a:p>
        </p:txBody>
      </p:sp>
      <p:sp>
        <p:nvSpPr>
          <p:cNvPr id="5" name="TextBox 4">
            <a:extLst>
              <a:ext uri="{FF2B5EF4-FFF2-40B4-BE49-F238E27FC236}">
                <a16:creationId xmlns:a16="http://schemas.microsoft.com/office/drawing/2014/main" id="{28FD79A5-056B-496E-B180-CC200C9E49A1}"/>
              </a:ext>
            </a:extLst>
          </p:cNvPr>
          <p:cNvSpPr txBox="1"/>
          <p:nvPr/>
        </p:nvSpPr>
        <p:spPr>
          <a:xfrm>
            <a:off x="777240" y="990600"/>
            <a:ext cx="3764280" cy="646331"/>
          </a:xfrm>
          <a:prstGeom prst="rect">
            <a:avLst/>
          </a:prstGeom>
          <a:noFill/>
        </p:spPr>
        <p:txBody>
          <a:bodyPr wrap="square" rtlCol="0">
            <a:spAutoFit/>
          </a:bodyPr>
          <a:lstStyle/>
          <a:p>
            <a:endParaRPr lang="en-US" dirty="0"/>
          </a:p>
          <a:p>
            <a:endParaRPr lang="en-US" dirty="0"/>
          </a:p>
        </p:txBody>
      </p:sp>
      <p:grpSp>
        <p:nvGrpSpPr>
          <p:cNvPr id="8" name="Group 7">
            <a:extLst>
              <a:ext uri="{FF2B5EF4-FFF2-40B4-BE49-F238E27FC236}">
                <a16:creationId xmlns:a16="http://schemas.microsoft.com/office/drawing/2014/main" id="{1583EA8E-67AE-431F-A450-B1E42141E017}"/>
              </a:ext>
            </a:extLst>
          </p:cNvPr>
          <p:cNvGrpSpPr/>
          <p:nvPr/>
        </p:nvGrpSpPr>
        <p:grpSpPr>
          <a:xfrm>
            <a:off x="502659" y="3209548"/>
            <a:ext cx="8483680" cy="1309999"/>
            <a:chOff x="5476680" y="1047696"/>
            <a:chExt cx="2966071" cy="2426011"/>
          </a:xfrm>
        </p:grpSpPr>
        <p:sp>
          <p:nvSpPr>
            <p:cNvPr id="9" name="Round Same Side Corner Rectangle 7">
              <a:extLst>
                <a:ext uri="{FF2B5EF4-FFF2-40B4-BE49-F238E27FC236}">
                  <a16:creationId xmlns:a16="http://schemas.microsoft.com/office/drawing/2014/main" id="{C64B7D75-B6BB-46B7-AF54-2BBB0D08E7BC}"/>
                </a:ext>
              </a:extLst>
            </p:cNvPr>
            <p:cNvSpPr/>
            <p:nvPr/>
          </p:nvSpPr>
          <p:spPr>
            <a:xfrm>
              <a:off x="5476681" y="1384658"/>
              <a:ext cx="2966070" cy="2089049"/>
            </a:xfrm>
            <a:prstGeom prst="round2SameRect">
              <a:avLst>
                <a:gd name="adj1" fmla="val 0"/>
                <a:gd name="adj2" fmla="val 3557"/>
              </a:avLst>
            </a:prstGeom>
            <a:gradFill>
              <a:gsLst>
                <a:gs pos="0">
                  <a:schemeClr val="bg1">
                    <a:lumMod val="85000"/>
                  </a:schemeClr>
                </a:gs>
                <a:gs pos="100000">
                  <a:schemeClr val="bg1">
                    <a:lumMod val="95000"/>
                  </a:schemeClr>
                </a:gs>
              </a:gsLst>
              <a:lin ang="16200000" scaled="1"/>
            </a:gradFill>
            <a:ln w="12700" cap="flat" cmpd="sng" algn="ctr">
              <a:solidFill>
                <a:schemeClr val="accent1">
                  <a:lumMod val="75000"/>
                </a:schemeClr>
              </a:solidFill>
              <a:prstDash val="solid"/>
            </a:ln>
            <a:effectLst/>
          </p:spPr>
          <p:txBody>
            <a:bodyPr lIns="91440" tIns="91440" rIns="91440" bIns="91440" rtlCol="0" anchor="t"/>
            <a:lstStyle/>
            <a:p>
              <a:pPr marL="285750" lvl="0" indent="-285750">
                <a:buFont typeface="Arial" panose="020B0604020202020204" pitchFamily="34" charset="0"/>
                <a:buChar char="•"/>
                <a:defRPr/>
              </a:pPr>
              <a:r>
                <a:rPr lang="en-US" sz="1400" dirty="0"/>
                <a:t>“Filter bubble” — the personalized universe of information that makes it into our feed </a:t>
              </a:r>
            </a:p>
            <a:p>
              <a:pPr marL="285750" lvl="0" indent="-285750">
                <a:buFont typeface="Arial" panose="020B0604020202020204" pitchFamily="34" charset="0"/>
                <a:buChar char="•"/>
                <a:defRPr/>
              </a:pPr>
              <a:r>
                <a:rPr lang="en-US" sz="1400" dirty="0"/>
                <a:t>29% of any person’s news feed content contained contrary opinions also called “cross-cutting” articles</a:t>
              </a:r>
            </a:p>
            <a:p>
              <a:pPr marL="285750" lvl="0" indent="-285750">
                <a:buFont typeface="Arial" panose="020B0604020202020204" pitchFamily="34" charset="0"/>
                <a:buChar char="•"/>
                <a:defRPr/>
              </a:pPr>
              <a:r>
                <a:rPr lang="en-US" sz="1400" dirty="0"/>
                <a:t>Facebook effectively hides 1 in 20 “cross-cutting” links if you are a self-identified conservative, and it hides 1 in 13 “cross-cutting” links if you identify as a liberal.</a:t>
              </a:r>
            </a:p>
          </p:txBody>
        </p:sp>
        <p:sp>
          <p:nvSpPr>
            <p:cNvPr id="10" name="Round Same Side Corner Rectangle 8">
              <a:extLst>
                <a:ext uri="{FF2B5EF4-FFF2-40B4-BE49-F238E27FC236}">
                  <a16:creationId xmlns:a16="http://schemas.microsoft.com/office/drawing/2014/main" id="{8B6F3FE5-4A93-4C38-AEBC-604B649ED155}"/>
                </a:ext>
              </a:extLst>
            </p:cNvPr>
            <p:cNvSpPr/>
            <p:nvPr/>
          </p:nvSpPr>
          <p:spPr>
            <a:xfrm>
              <a:off x="5476680" y="1047696"/>
              <a:ext cx="2966070" cy="348391"/>
            </a:xfrm>
            <a:prstGeom prst="round2SameRect">
              <a:avLst/>
            </a:prstGeom>
            <a:solidFill>
              <a:schemeClr val="accent1">
                <a:lumMod val="75000"/>
              </a:schemeClr>
            </a:solidFill>
            <a:ln w="12700" cap="flat" cmpd="sng" algn="ctr">
              <a:solidFill>
                <a:schemeClr val="accent1">
                  <a:lumMod val="75000"/>
                </a:schemeClr>
              </a:solidFill>
              <a:prstDash val="solid"/>
            </a:ln>
            <a:effectLst/>
          </p:spPr>
          <p:txBody>
            <a:bodyPr rtlCol="0" anchor="ctr"/>
            <a:lstStyle/>
            <a:p>
              <a:pPr lvl="0" defTabSz="914400">
                <a:defRPr/>
              </a:pPr>
              <a:r>
                <a:rPr lang="en-US" b="1" kern="0" dirty="0">
                  <a:solidFill>
                    <a:sysClr val="window" lastClr="FFFFFF"/>
                  </a:solidFill>
                  <a:effectLst>
                    <a:outerShdw blurRad="50800" dist="38100" dir="2700000" algn="tl" rotWithShape="0">
                      <a:prstClr val="black">
                        <a:alpha val="40000"/>
                      </a:prstClr>
                    </a:outerShdw>
                  </a:effectLst>
                </a:rPr>
                <a:t>Case Study: Facebook Filter Bubble Study May 2015 </a:t>
              </a:r>
              <a:endParaRPr kumimoji="0" lang="en-US" b="1" i="0" u="none" strike="noStrike" kern="0" cap="none" spc="0" normalizeH="0" baseline="0" noProof="0" dirty="0">
                <a:ln>
                  <a:noFill/>
                </a:ln>
                <a:solidFill>
                  <a:sysClr val="window" lastClr="FFFFFF"/>
                </a:solidFill>
                <a:effectLst>
                  <a:outerShdw blurRad="50800" dist="38100" dir="2700000" algn="tl" rotWithShape="0">
                    <a:prstClr val="black">
                      <a:alpha val="40000"/>
                    </a:prstClr>
                  </a:outerShdw>
                </a:effectLst>
                <a:uLnTx/>
                <a:uFillTx/>
                <a:latin typeface="Calibri"/>
                <a:ea typeface="+mn-ea"/>
                <a:cs typeface="+mn-cs"/>
              </a:endParaRPr>
            </a:p>
          </p:txBody>
        </p:sp>
      </p:grpSp>
      <p:grpSp>
        <p:nvGrpSpPr>
          <p:cNvPr id="11" name="Group 10">
            <a:extLst>
              <a:ext uri="{FF2B5EF4-FFF2-40B4-BE49-F238E27FC236}">
                <a16:creationId xmlns:a16="http://schemas.microsoft.com/office/drawing/2014/main" id="{7B824F15-E8A8-428B-A0A5-6200F10B95A8}"/>
              </a:ext>
            </a:extLst>
          </p:cNvPr>
          <p:cNvGrpSpPr/>
          <p:nvPr/>
        </p:nvGrpSpPr>
        <p:grpSpPr>
          <a:xfrm>
            <a:off x="516933" y="653848"/>
            <a:ext cx="8453209" cy="1293193"/>
            <a:chOff x="5476680" y="1047697"/>
            <a:chExt cx="2966071" cy="2426010"/>
          </a:xfrm>
        </p:grpSpPr>
        <p:sp>
          <p:nvSpPr>
            <p:cNvPr id="12" name="Round Same Side Corner Rectangle 7">
              <a:extLst>
                <a:ext uri="{FF2B5EF4-FFF2-40B4-BE49-F238E27FC236}">
                  <a16:creationId xmlns:a16="http://schemas.microsoft.com/office/drawing/2014/main" id="{6BCB47D6-31E3-43BB-9DB7-0BF342C161E5}"/>
                </a:ext>
              </a:extLst>
            </p:cNvPr>
            <p:cNvSpPr/>
            <p:nvPr/>
          </p:nvSpPr>
          <p:spPr>
            <a:xfrm>
              <a:off x="5476681" y="1384658"/>
              <a:ext cx="2966070" cy="2089049"/>
            </a:xfrm>
            <a:prstGeom prst="round2SameRect">
              <a:avLst>
                <a:gd name="adj1" fmla="val 0"/>
                <a:gd name="adj2" fmla="val 3557"/>
              </a:avLst>
            </a:prstGeom>
            <a:gradFill>
              <a:gsLst>
                <a:gs pos="0">
                  <a:schemeClr val="bg1">
                    <a:lumMod val="85000"/>
                  </a:schemeClr>
                </a:gs>
                <a:gs pos="100000">
                  <a:schemeClr val="bg1">
                    <a:lumMod val="95000"/>
                  </a:schemeClr>
                </a:gs>
              </a:gsLst>
              <a:lin ang="16200000" scaled="1"/>
            </a:gradFill>
            <a:ln w="12700" cap="flat" cmpd="sng" algn="ctr">
              <a:solidFill>
                <a:schemeClr val="accent1">
                  <a:lumMod val="75000"/>
                </a:schemeClr>
              </a:solidFill>
              <a:prstDash val="solid"/>
            </a:ln>
            <a:effectLst/>
          </p:spPr>
          <p:txBody>
            <a:bodyPr lIns="91440" tIns="91440" rIns="91440" bIns="91440" rtlCol="0" anchor="t"/>
            <a:lstStyle/>
            <a:p>
              <a:pPr marL="285750" indent="-285750">
                <a:buFont typeface="Arial" panose="020B0604020202020204" pitchFamily="34" charset="0"/>
                <a:buChar char="•"/>
              </a:pPr>
              <a:r>
                <a:rPr lang="en-US" sz="1400" dirty="0"/>
                <a:t>Primum non nocere</a:t>
              </a:r>
            </a:p>
            <a:p>
              <a:pPr marL="285750" indent="-285750">
                <a:buFont typeface="Arial" panose="020B0604020202020204" pitchFamily="34" charset="0"/>
                <a:buChar char="•"/>
              </a:pPr>
              <a:r>
                <a:rPr lang="en-US" sz="1400" dirty="0"/>
                <a:t>If any research is conducted on a human subject, then this human subject must be informed about the experiment, must consent to the experiment voluntarily, without any coercion, and must have the right to withdraw consent at any time.</a:t>
              </a:r>
            </a:p>
          </p:txBody>
        </p:sp>
        <p:sp>
          <p:nvSpPr>
            <p:cNvPr id="13" name="Round Same Side Corner Rectangle 8">
              <a:extLst>
                <a:ext uri="{FF2B5EF4-FFF2-40B4-BE49-F238E27FC236}">
                  <a16:creationId xmlns:a16="http://schemas.microsoft.com/office/drawing/2014/main" id="{9931BDC8-CA30-4C07-B801-E063C0292B68}"/>
                </a:ext>
              </a:extLst>
            </p:cNvPr>
            <p:cNvSpPr/>
            <p:nvPr/>
          </p:nvSpPr>
          <p:spPr>
            <a:xfrm>
              <a:off x="5476680" y="1047697"/>
              <a:ext cx="2966070" cy="348390"/>
            </a:xfrm>
            <a:prstGeom prst="round2SameRect">
              <a:avLst/>
            </a:prstGeom>
            <a:solidFill>
              <a:schemeClr val="accent1">
                <a:lumMod val="75000"/>
              </a:schemeClr>
            </a:solidFill>
            <a:ln w="12700" cap="flat" cmpd="sng" algn="ctr">
              <a:solidFill>
                <a:schemeClr val="accent1">
                  <a:lumMod val="75000"/>
                </a:schemeClr>
              </a:solidFill>
              <a:prstDash val="solid"/>
            </a:ln>
            <a:effectLst/>
          </p:spPr>
          <p:txBody>
            <a:bodyPr rtlCol="0" anchor="ctr"/>
            <a:lstStyle/>
            <a:p>
              <a:pPr defTabSz="914400">
                <a:defRPr/>
              </a:pPr>
              <a:r>
                <a:rPr lang="en-US" b="1" kern="0" dirty="0">
                  <a:solidFill>
                    <a:sysClr val="window" lastClr="FFFFFF"/>
                  </a:solidFill>
                  <a:effectLst>
                    <a:outerShdw blurRad="50800" dist="38100" dir="2700000" algn="tl" rotWithShape="0">
                      <a:prstClr val="black">
                        <a:alpha val="40000"/>
                      </a:prstClr>
                    </a:outerShdw>
                  </a:effectLst>
                </a:rPr>
                <a:t>Problem Statement </a:t>
              </a:r>
            </a:p>
          </p:txBody>
        </p:sp>
      </p:grpSp>
      <p:grpSp>
        <p:nvGrpSpPr>
          <p:cNvPr id="14" name="Group 13">
            <a:extLst>
              <a:ext uri="{FF2B5EF4-FFF2-40B4-BE49-F238E27FC236}">
                <a16:creationId xmlns:a16="http://schemas.microsoft.com/office/drawing/2014/main" id="{8926C2B9-0609-41CD-8BAC-1158576850C5}"/>
              </a:ext>
            </a:extLst>
          </p:cNvPr>
          <p:cNvGrpSpPr/>
          <p:nvPr/>
        </p:nvGrpSpPr>
        <p:grpSpPr>
          <a:xfrm>
            <a:off x="500742" y="2032936"/>
            <a:ext cx="8469403" cy="1090716"/>
            <a:chOff x="5476680" y="1047694"/>
            <a:chExt cx="2966071" cy="2426013"/>
          </a:xfrm>
        </p:grpSpPr>
        <p:sp>
          <p:nvSpPr>
            <p:cNvPr id="15" name="Round Same Side Corner Rectangle 7">
              <a:extLst>
                <a:ext uri="{FF2B5EF4-FFF2-40B4-BE49-F238E27FC236}">
                  <a16:creationId xmlns:a16="http://schemas.microsoft.com/office/drawing/2014/main" id="{1DB88966-1FEB-4303-8A68-F4FE9A1BB0D7}"/>
                </a:ext>
              </a:extLst>
            </p:cNvPr>
            <p:cNvSpPr/>
            <p:nvPr/>
          </p:nvSpPr>
          <p:spPr>
            <a:xfrm>
              <a:off x="5476681" y="1384658"/>
              <a:ext cx="2966070" cy="2089049"/>
            </a:xfrm>
            <a:prstGeom prst="round2SameRect">
              <a:avLst>
                <a:gd name="adj1" fmla="val 0"/>
                <a:gd name="adj2" fmla="val 3557"/>
              </a:avLst>
            </a:prstGeom>
            <a:gradFill>
              <a:gsLst>
                <a:gs pos="0">
                  <a:schemeClr val="bg1">
                    <a:lumMod val="85000"/>
                  </a:schemeClr>
                </a:gs>
                <a:gs pos="100000">
                  <a:schemeClr val="bg1">
                    <a:lumMod val="95000"/>
                  </a:schemeClr>
                </a:gs>
              </a:gsLst>
              <a:lin ang="16200000" scaled="1"/>
            </a:gradFill>
            <a:ln w="12700" cap="flat" cmpd="sng" algn="ctr">
              <a:solidFill>
                <a:schemeClr val="accent1">
                  <a:lumMod val="75000"/>
                </a:schemeClr>
              </a:solidFill>
              <a:prstDash val="solid"/>
            </a:ln>
            <a:effectLst/>
          </p:spPr>
          <p:txBody>
            <a:bodyPr lIns="91440" tIns="91440" rIns="91440" bIns="91440" rtlCol="0" anchor="t"/>
            <a:lstStyle/>
            <a:p>
              <a:pPr marL="285750" indent="-285750">
                <a:buFont typeface="Arial" panose="020B0604020202020204" pitchFamily="34" charset="0"/>
                <a:buChar char="•"/>
              </a:pPr>
              <a:r>
                <a:rPr lang="en-US" sz="1400" dirty="0"/>
                <a:t>Belmont Report of 1979 – National Commission for the Protection of Human Subjects of Biomedical and Behavioral Research</a:t>
              </a:r>
            </a:p>
            <a:p>
              <a:pPr marL="285750" indent="-285750">
                <a:buFont typeface="Arial" panose="020B0604020202020204" pitchFamily="34" charset="0"/>
                <a:buChar char="•"/>
              </a:pPr>
              <a:r>
                <a:rPr lang="en-US" sz="1400" dirty="0"/>
                <a:t>Common Rule of 1991 – Federal Policy for the Protection of Human Rights</a:t>
              </a:r>
            </a:p>
            <a:p>
              <a:pPr marL="285750" indent="-285750">
                <a:buFont typeface="Arial" panose="020B0604020202020204" pitchFamily="34" charset="0"/>
                <a:buChar char="•"/>
              </a:pPr>
              <a:r>
                <a:rPr lang="en-US" sz="1400" dirty="0"/>
                <a:t>Institutional Review Board</a:t>
              </a:r>
            </a:p>
          </p:txBody>
        </p:sp>
        <p:sp>
          <p:nvSpPr>
            <p:cNvPr id="16" name="Round Same Side Corner Rectangle 8">
              <a:extLst>
                <a:ext uri="{FF2B5EF4-FFF2-40B4-BE49-F238E27FC236}">
                  <a16:creationId xmlns:a16="http://schemas.microsoft.com/office/drawing/2014/main" id="{88051F2A-DFF6-4C46-B354-8135E8EF530C}"/>
                </a:ext>
              </a:extLst>
            </p:cNvPr>
            <p:cNvSpPr/>
            <p:nvPr/>
          </p:nvSpPr>
          <p:spPr>
            <a:xfrm>
              <a:off x="5476680" y="1047694"/>
              <a:ext cx="2966070" cy="493859"/>
            </a:xfrm>
            <a:prstGeom prst="round2SameRect">
              <a:avLst/>
            </a:prstGeom>
            <a:solidFill>
              <a:schemeClr val="accent1">
                <a:lumMod val="75000"/>
              </a:schemeClr>
            </a:solidFill>
            <a:ln w="12700" cap="flat" cmpd="sng" algn="ctr">
              <a:solidFill>
                <a:schemeClr val="accent1">
                  <a:lumMod val="75000"/>
                </a:scheme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sysClr val="window" lastClr="FFFFFF"/>
                  </a:solidFill>
                  <a:effectLst>
                    <a:outerShdw blurRad="50800" dist="38100" dir="2700000" algn="tl" rotWithShape="0">
                      <a:prstClr val="black">
                        <a:alpha val="40000"/>
                      </a:prstClr>
                    </a:outerShdw>
                  </a:effectLst>
                  <a:uLnTx/>
                  <a:uFillTx/>
                  <a:latin typeface="Calibri"/>
                  <a:ea typeface="+mn-ea"/>
                  <a:cs typeface="+mn-cs"/>
                </a:rPr>
                <a:t>Legal</a:t>
              </a:r>
            </a:p>
          </p:txBody>
        </p:sp>
      </p:grpSp>
    </p:spTree>
    <p:extLst>
      <p:ext uri="{BB962C8B-B14F-4D97-AF65-F5344CB8AC3E}">
        <p14:creationId xmlns:p14="http://schemas.microsoft.com/office/powerpoint/2010/main" val="1211425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6D4A2D-CFF5-419E-95A6-EA8430F32FDB}"/>
              </a:ext>
            </a:extLst>
          </p:cNvPr>
          <p:cNvSpPr>
            <a:spLocks noGrp="1"/>
          </p:cNvSpPr>
          <p:nvPr>
            <p:ph type="sldNum" sz="quarter" idx="11"/>
          </p:nvPr>
        </p:nvSpPr>
        <p:spPr/>
        <p:txBody>
          <a:bodyPr/>
          <a:lstStyle/>
          <a:p>
            <a:fld id="{DD7384A6-A925-F84B-A361-412809E9F3B5}" type="slidenum">
              <a:rPr lang="en-US" smtClean="0"/>
              <a:pPr/>
              <a:t>18</a:t>
            </a:fld>
            <a:endParaRPr lang="en-US" dirty="0"/>
          </a:p>
        </p:txBody>
      </p:sp>
      <p:sp>
        <p:nvSpPr>
          <p:cNvPr id="4" name="Title 3">
            <a:extLst>
              <a:ext uri="{FF2B5EF4-FFF2-40B4-BE49-F238E27FC236}">
                <a16:creationId xmlns:a16="http://schemas.microsoft.com/office/drawing/2014/main" id="{D75FB04F-7F77-4A8A-A610-ACCCB6F748C6}"/>
              </a:ext>
            </a:extLst>
          </p:cNvPr>
          <p:cNvSpPr>
            <a:spLocks noGrp="1"/>
          </p:cNvSpPr>
          <p:nvPr>
            <p:ph type="title"/>
          </p:nvPr>
        </p:nvSpPr>
        <p:spPr/>
        <p:txBody>
          <a:bodyPr/>
          <a:lstStyle/>
          <a:p>
            <a:r>
              <a:rPr lang="en-US" dirty="0"/>
              <a:t>Data Ownership</a:t>
            </a:r>
          </a:p>
        </p:txBody>
      </p:sp>
      <p:sp>
        <p:nvSpPr>
          <p:cNvPr id="5" name="TextBox 4">
            <a:extLst>
              <a:ext uri="{FF2B5EF4-FFF2-40B4-BE49-F238E27FC236}">
                <a16:creationId xmlns:a16="http://schemas.microsoft.com/office/drawing/2014/main" id="{28FD79A5-056B-496E-B180-CC200C9E49A1}"/>
              </a:ext>
            </a:extLst>
          </p:cNvPr>
          <p:cNvSpPr txBox="1"/>
          <p:nvPr/>
        </p:nvSpPr>
        <p:spPr>
          <a:xfrm>
            <a:off x="777240" y="990600"/>
            <a:ext cx="3764280" cy="646331"/>
          </a:xfrm>
          <a:prstGeom prst="rect">
            <a:avLst/>
          </a:prstGeom>
          <a:noFill/>
        </p:spPr>
        <p:txBody>
          <a:bodyPr wrap="square" rtlCol="0">
            <a:spAutoFit/>
          </a:bodyPr>
          <a:lstStyle/>
          <a:p>
            <a:endParaRPr lang="en-US" dirty="0"/>
          </a:p>
          <a:p>
            <a:endParaRPr lang="en-US" dirty="0"/>
          </a:p>
        </p:txBody>
      </p:sp>
      <p:grpSp>
        <p:nvGrpSpPr>
          <p:cNvPr id="8" name="Group 7">
            <a:extLst>
              <a:ext uri="{FF2B5EF4-FFF2-40B4-BE49-F238E27FC236}">
                <a16:creationId xmlns:a16="http://schemas.microsoft.com/office/drawing/2014/main" id="{1583EA8E-67AE-431F-A450-B1E42141E017}"/>
              </a:ext>
            </a:extLst>
          </p:cNvPr>
          <p:cNvGrpSpPr/>
          <p:nvPr/>
        </p:nvGrpSpPr>
        <p:grpSpPr>
          <a:xfrm>
            <a:off x="502659" y="3209548"/>
            <a:ext cx="8483680" cy="1577864"/>
            <a:chOff x="5476680" y="1047696"/>
            <a:chExt cx="2966071" cy="2460285"/>
          </a:xfrm>
        </p:grpSpPr>
        <p:sp>
          <p:nvSpPr>
            <p:cNvPr id="9" name="Round Same Side Corner Rectangle 7">
              <a:extLst>
                <a:ext uri="{FF2B5EF4-FFF2-40B4-BE49-F238E27FC236}">
                  <a16:creationId xmlns:a16="http://schemas.microsoft.com/office/drawing/2014/main" id="{C64B7D75-B6BB-46B7-AF54-2BBB0D08E7BC}"/>
                </a:ext>
              </a:extLst>
            </p:cNvPr>
            <p:cNvSpPr/>
            <p:nvPr/>
          </p:nvSpPr>
          <p:spPr>
            <a:xfrm>
              <a:off x="5476681" y="1384658"/>
              <a:ext cx="2966070" cy="2123323"/>
            </a:xfrm>
            <a:prstGeom prst="round2SameRect">
              <a:avLst>
                <a:gd name="adj1" fmla="val 0"/>
                <a:gd name="adj2" fmla="val 3557"/>
              </a:avLst>
            </a:prstGeom>
            <a:gradFill>
              <a:gsLst>
                <a:gs pos="0">
                  <a:schemeClr val="bg1">
                    <a:lumMod val="85000"/>
                  </a:schemeClr>
                </a:gs>
                <a:gs pos="100000">
                  <a:schemeClr val="bg1">
                    <a:lumMod val="95000"/>
                  </a:schemeClr>
                </a:gs>
              </a:gsLst>
              <a:lin ang="16200000" scaled="1"/>
            </a:gradFill>
            <a:ln w="12700" cap="flat" cmpd="sng" algn="ctr">
              <a:solidFill>
                <a:schemeClr val="accent1">
                  <a:lumMod val="75000"/>
                </a:schemeClr>
              </a:solidFill>
              <a:prstDash val="solid"/>
            </a:ln>
            <a:effectLst/>
          </p:spPr>
          <p:txBody>
            <a:bodyPr lIns="91440" tIns="91440" rIns="91440" bIns="91440" rtlCol="0" anchor="t"/>
            <a:lstStyle/>
            <a:p>
              <a:pPr marL="377190" indent="-285750">
                <a:buFont typeface="Arial" panose="020B0604020202020204" pitchFamily="34" charset="0"/>
                <a:buChar char="•"/>
              </a:pPr>
              <a:r>
                <a:rPr lang="en-US" sz="1400" dirty="0"/>
                <a:t>13 million e-mail addresses and 67 million customer names and physical addresses -- as well as potential information about customers shopping habits</a:t>
              </a:r>
            </a:p>
            <a:p>
              <a:pPr marL="377190" indent="-285750">
                <a:buFont typeface="Arial" panose="020B0604020202020204" pitchFamily="34" charset="0"/>
                <a:buChar char="•"/>
              </a:pPr>
              <a:r>
                <a:rPr lang="en-US" sz="1400" dirty="0"/>
                <a:t>All versions of RadioShack’s privacy policy contained provisions that consumer PII would not be sold</a:t>
              </a:r>
            </a:p>
            <a:p>
              <a:pPr marL="377190" indent="-285750">
                <a:buFont typeface="Arial" panose="020B0604020202020204" pitchFamily="34" charset="0"/>
                <a:buChar char="•"/>
              </a:pPr>
              <a:r>
                <a:rPr lang="en-US" sz="1400" dirty="0"/>
                <a:t>Limit the sale of the PII so that it would not sell, customer’s that were active more than two years prior to the petition date and that customer’s active within the two-year period prior to the petition dates would receive an opportunity to opt-out</a:t>
              </a:r>
            </a:p>
            <a:p>
              <a:pPr marL="377190" indent="-285750">
                <a:buFont typeface="Arial" panose="020B0604020202020204" pitchFamily="34" charset="0"/>
                <a:buChar char="•"/>
              </a:pPr>
              <a:endParaRPr lang="en-US" sz="1400" dirty="0"/>
            </a:p>
          </p:txBody>
        </p:sp>
        <p:sp>
          <p:nvSpPr>
            <p:cNvPr id="10" name="Round Same Side Corner Rectangle 8">
              <a:extLst>
                <a:ext uri="{FF2B5EF4-FFF2-40B4-BE49-F238E27FC236}">
                  <a16:creationId xmlns:a16="http://schemas.microsoft.com/office/drawing/2014/main" id="{8B6F3FE5-4A93-4C38-AEBC-604B649ED155}"/>
                </a:ext>
              </a:extLst>
            </p:cNvPr>
            <p:cNvSpPr/>
            <p:nvPr/>
          </p:nvSpPr>
          <p:spPr>
            <a:xfrm>
              <a:off x="5476680" y="1047696"/>
              <a:ext cx="2966070" cy="336962"/>
            </a:xfrm>
            <a:prstGeom prst="round2SameRect">
              <a:avLst/>
            </a:prstGeom>
            <a:solidFill>
              <a:schemeClr val="accent1">
                <a:lumMod val="75000"/>
              </a:schemeClr>
            </a:solidFill>
            <a:ln w="12700" cap="flat" cmpd="sng" algn="ctr">
              <a:solidFill>
                <a:schemeClr val="accent1">
                  <a:lumMod val="75000"/>
                </a:schemeClr>
              </a:solidFill>
              <a:prstDash val="solid"/>
            </a:ln>
            <a:effectLst/>
          </p:spPr>
          <p:txBody>
            <a:bodyPr rtlCol="0" anchor="ctr"/>
            <a:lstStyle/>
            <a:p>
              <a:pPr lvl="0" defTabSz="914400">
                <a:defRPr/>
              </a:pPr>
              <a:r>
                <a:rPr lang="en-US" b="1" kern="0" dirty="0">
                  <a:solidFill>
                    <a:sysClr val="window" lastClr="FFFFFF"/>
                  </a:solidFill>
                  <a:effectLst>
                    <a:outerShdw blurRad="50800" dist="38100" dir="2700000" algn="tl" rotWithShape="0">
                      <a:prstClr val="black">
                        <a:alpha val="40000"/>
                      </a:prstClr>
                    </a:outerShdw>
                  </a:effectLst>
                </a:rPr>
                <a:t>Case Study: RadioShack selling customer data after filing bankruptcy in February 2015</a:t>
              </a:r>
              <a:endParaRPr kumimoji="0" lang="en-US" b="1" i="0" u="none" strike="noStrike" kern="0" cap="none" spc="0" normalizeH="0" baseline="0" noProof="0" dirty="0">
                <a:ln>
                  <a:noFill/>
                </a:ln>
                <a:solidFill>
                  <a:sysClr val="window" lastClr="FFFFFF"/>
                </a:solidFill>
                <a:effectLst>
                  <a:outerShdw blurRad="50800" dist="38100" dir="2700000" algn="tl" rotWithShape="0">
                    <a:prstClr val="black">
                      <a:alpha val="40000"/>
                    </a:prstClr>
                  </a:outerShdw>
                </a:effectLst>
                <a:uLnTx/>
                <a:uFillTx/>
                <a:latin typeface="Calibri"/>
                <a:ea typeface="+mn-ea"/>
                <a:cs typeface="+mn-cs"/>
              </a:endParaRPr>
            </a:p>
          </p:txBody>
        </p:sp>
      </p:grpSp>
      <p:grpSp>
        <p:nvGrpSpPr>
          <p:cNvPr id="11" name="Group 10">
            <a:extLst>
              <a:ext uri="{FF2B5EF4-FFF2-40B4-BE49-F238E27FC236}">
                <a16:creationId xmlns:a16="http://schemas.microsoft.com/office/drawing/2014/main" id="{7B824F15-E8A8-428B-A0A5-6200F10B95A8}"/>
              </a:ext>
            </a:extLst>
          </p:cNvPr>
          <p:cNvGrpSpPr/>
          <p:nvPr/>
        </p:nvGrpSpPr>
        <p:grpSpPr>
          <a:xfrm>
            <a:off x="533136" y="653848"/>
            <a:ext cx="8453209" cy="1106373"/>
            <a:chOff x="5476680" y="1047695"/>
            <a:chExt cx="2966071" cy="2426012"/>
          </a:xfrm>
        </p:grpSpPr>
        <p:sp>
          <p:nvSpPr>
            <p:cNvPr id="12" name="Round Same Side Corner Rectangle 7">
              <a:extLst>
                <a:ext uri="{FF2B5EF4-FFF2-40B4-BE49-F238E27FC236}">
                  <a16:creationId xmlns:a16="http://schemas.microsoft.com/office/drawing/2014/main" id="{6BCB47D6-31E3-43BB-9DB7-0BF342C161E5}"/>
                </a:ext>
              </a:extLst>
            </p:cNvPr>
            <p:cNvSpPr/>
            <p:nvPr/>
          </p:nvSpPr>
          <p:spPr>
            <a:xfrm>
              <a:off x="5476681" y="1384658"/>
              <a:ext cx="2966070" cy="2089049"/>
            </a:xfrm>
            <a:prstGeom prst="round2SameRect">
              <a:avLst>
                <a:gd name="adj1" fmla="val 0"/>
                <a:gd name="adj2" fmla="val 3557"/>
              </a:avLst>
            </a:prstGeom>
            <a:gradFill>
              <a:gsLst>
                <a:gs pos="0">
                  <a:schemeClr val="bg1">
                    <a:lumMod val="85000"/>
                  </a:schemeClr>
                </a:gs>
                <a:gs pos="100000">
                  <a:schemeClr val="bg1">
                    <a:lumMod val="95000"/>
                  </a:schemeClr>
                </a:gs>
              </a:gsLst>
              <a:lin ang="16200000" scaled="1"/>
            </a:gradFill>
            <a:ln w="12700" cap="flat" cmpd="sng" algn="ctr">
              <a:solidFill>
                <a:schemeClr val="accent1">
                  <a:lumMod val="75000"/>
                </a:schemeClr>
              </a:solidFill>
              <a:prstDash val="solid"/>
            </a:ln>
            <a:effectLst/>
          </p:spPr>
          <p:txBody>
            <a:bodyPr lIns="91440" tIns="91440" rIns="91440" bIns="91440" rtlCol="0" anchor="t"/>
            <a:lstStyle/>
            <a:p>
              <a:pPr marL="285750" indent="-285750">
                <a:buFont typeface="Arial" panose="020B0604020202020204" pitchFamily="34" charset="0"/>
                <a:buChar char="•"/>
              </a:pPr>
              <a:r>
                <a:rPr lang="en-US" sz="1400" dirty="0"/>
                <a:t>Data is the new asset</a:t>
              </a:r>
            </a:p>
            <a:p>
              <a:pPr marL="285750" indent="-285750">
                <a:buFont typeface="Arial" panose="020B0604020202020204" pitchFamily="34" charset="0"/>
                <a:buChar char="•"/>
              </a:pPr>
              <a:r>
                <a:rPr lang="en-US" sz="1400" dirty="0"/>
                <a:t>A data governance process that details an organization's legal ownership of enterprise-wide data</a:t>
              </a:r>
            </a:p>
            <a:p>
              <a:pPr marL="285750" indent="-285750">
                <a:buFont typeface="Arial" panose="020B0604020202020204" pitchFamily="34" charset="0"/>
                <a:buChar char="•"/>
              </a:pPr>
              <a:r>
                <a:rPr lang="en-US" sz="1400" dirty="0"/>
                <a:t>Defines the data owner’s ability to assign, share or surrender all of these privileges to a third party</a:t>
              </a:r>
            </a:p>
          </p:txBody>
        </p:sp>
        <p:sp>
          <p:nvSpPr>
            <p:cNvPr id="13" name="Round Same Side Corner Rectangle 8">
              <a:extLst>
                <a:ext uri="{FF2B5EF4-FFF2-40B4-BE49-F238E27FC236}">
                  <a16:creationId xmlns:a16="http://schemas.microsoft.com/office/drawing/2014/main" id="{9931BDC8-CA30-4C07-B801-E063C0292B68}"/>
                </a:ext>
              </a:extLst>
            </p:cNvPr>
            <p:cNvSpPr/>
            <p:nvPr/>
          </p:nvSpPr>
          <p:spPr>
            <a:xfrm>
              <a:off x="5476680" y="1047695"/>
              <a:ext cx="2966070" cy="468069"/>
            </a:xfrm>
            <a:prstGeom prst="round2SameRect">
              <a:avLst/>
            </a:prstGeom>
            <a:solidFill>
              <a:schemeClr val="accent1">
                <a:lumMod val="75000"/>
              </a:schemeClr>
            </a:solidFill>
            <a:ln w="12700" cap="flat" cmpd="sng" algn="ctr">
              <a:solidFill>
                <a:schemeClr val="accent1">
                  <a:lumMod val="75000"/>
                </a:scheme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sysClr val="window" lastClr="FFFFFF"/>
                  </a:solidFill>
                  <a:effectLst>
                    <a:outerShdw blurRad="50800" dist="38100" dir="2700000" algn="tl" rotWithShape="0">
                      <a:prstClr val="black">
                        <a:alpha val="40000"/>
                      </a:prstClr>
                    </a:outerShdw>
                  </a:effectLst>
                  <a:uLnTx/>
                  <a:uFillTx/>
                  <a:latin typeface="Calibri"/>
                  <a:ea typeface="+mn-ea"/>
                  <a:cs typeface="+mn-cs"/>
                </a:rPr>
                <a:t>Problem Statement </a:t>
              </a:r>
            </a:p>
          </p:txBody>
        </p:sp>
      </p:grpSp>
      <p:grpSp>
        <p:nvGrpSpPr>
          <p:cNvPr id="14" name="Group 13">
            <a:extLst>
              <a:ext uri="{FF2B5EF4-FFF2-40B4-BE49-F238E27FC236}">
                <a16:creationId xmlns:a16="http://schemas.microsoft.com/office/drawing/2014/main" id="{8926C2B9-0609-41CD-8BAC-1158576850C5}"/>
              </a:ext>
            </a:extLst>
          </p:cNvPr>
          <p:cNvGrpSpPr/>
          <p:nvPr/>
        </p:nvGrpSpPr>
        <p:grpSpPr>
          <a:xfrm>
            <a:off x="516939" y="1814800"/>
            <a:ext cx="8469403" cy="1347500"/>
            <a:chOff x="5476680" y="1047694"/>
            <a:chExt cx="2966071" cy="2426013"/>
          </a:xfrm>
        </p:grpSpPr>
        <p:sp>
          <p:nvSpPr>
            <p:cNvPr id="15" name="Round Same Side Corner Rectangle 7">
              <a:extLst>
                <a:ext uri="{FF2B5EF4-FFF2-40B4-BE49-F238E27FC236}">
                  <a16:creationId xmlns:a16="http://schemas.microsoft.com/office/drawing/2014/main" id="{1DB88966-1FEB-4303-8A68-F4FE9A1BB0D7}"/>
                </a:ext>
              </a:extLst>
            </p:cNvPr>
            <p:cNvSpPr/>
            <p:nvPr/>
          </p:nvSpPr>
          <p:spPr>
            <a:xfrm>
              <a:off x="5476681" y="1384658"/>
              <a:ext cx="2966070" cy="2089049"/>
            </a:xfrm>
            <a:prstGeom prst="round2SameRect">
              <a:avLst>
                <a:gd name="adj1" fmla="val 0"/>
                <a:gd name="adj2" fmla="val 3557"/>
              </a:avLst>
            </a:prstGeom>
            <a:gradFill>
              <a:gsLst>
                <a:gs pos="0">
                  <a:schemeClr val="bg1">
                    <a:lumMod val="85000"/>
                  </a:schemeClr>
                </a:gs>
                <a:gs pos="100000">
                  <a:schemeClr val="bg1">
                    <a:lumMod val="95000"/>
                  </a:schemeClr>
                </a:gs>
              </a:gsLst>
              <a:lin ang="16200000" scaled="1"/>
            </a:gradFill>
            <a:ln w="12700" cap="flat" cmpd="sng" algn="ctr">
              <a:solidFill>
                <a:schemeClr val="accent1">
                  <a:lumMod val="75000"/>
                </a:schemeClr>
              </a:solidFill>
              <a:prstDash val="solid"/>
            </a:ln>
            <a:effectLst/>
          </p:spPr>
          <p:txBody>
            <a:bodyPr lIns="91440" tIns="91440" rIns="91440" bIns="91440" rtlCol="0" anchor="t"/>
            <a:lstStyle/>
            <a:p>
              <a:pPr marL="285750" indent="-285750">
                <a:buFont typeface="Arial" panose="020B0604020202020204" pitchFamily="34" charset="0"/>
                <a:buChar char="•"/>
              </a:pPr>
              <a:r>
                <a:rPr lang="en-US" sz="1400" dirty="0"/>
                <a:t>Copyrights</a:t>
              </a:r>
            </a:p>
            <a:p>
              <a:pPr marL="285750" indent="-285750">
                <a:buFont typeface="Arial" panose="020B0604020202020204" pitchFamily="34" charset="0"/>
                <a:buChar char="•"/>
              </a:pPr>
              <a:r>
                <a:rPr lang="en-US" sz="1400" dirty="0"/>
                <a:t>Intellectual Property Rights</a:t>
              </a:r>
            </a:p>
            <a:p>
              <a:pPr marL="285750" indent="-285750">
                <a:buFont typeface="Arial" panose="020B0604020202020204" pitchFamily="34" charset="0"/>
                <a:buChar char="•"/>
              </a:pPr>
              <a:r>
                <a:rPr lang="en-US" sz="1400" dirty="0"/>
                <a:t>Terms of Service - Own your content, but we get the right to use it in various ways; or we own your content, but we give you some rights over how you can still use it</a:t>
              </a:r>
            </a:p>
          </p:txBody>
        </p:sp>
        <p:sp>
          <p:nvSpPr>
            <p:cNvPr id="16" name="Round Same Side Corner Rectangle 8">
              <a:extLst>
                <a:ext uri="{FF2B5EF4-FFF2-40B4-BE49-F238E27FC236}">
                  <a16:creationId xmlns:a16="http://schemas.microsoft.com/office/drawing/2014/main" id="{88051F2A-DFF6-4C46-B354-8135E8EF530C}"/>
                </a:ext>
              </a:extLst>
            </p:cNvPr>
            <p:cNvSpPr/>
            <p:nvPr/>
          </p:nvSpPr>
          <p:spPr>
            <a:xfrm>
              <a:off x="5476680" y="1047694"/>
              <a:ext cx="2966070" cy="493859"/>
            </a:xfrm>
            <a:prstGeom prst="round2SameRect">
              <a:avLst/>
            </a:prstGeom>
            <a:solidFill>
              <a:schemeClr val="accent1">
                <a:lumMod val="75000"/>
              </a:schemeClr>
            </a:solidFill>
            <a:ln w="12700" cap="flat" cmpd="sng" algn="ctr">
              <a:solidFill>
                <a:schemeClr val="accent1">
                  <a:lumMod val="75000"/>
                </a:scheme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sysClr val="window" lastClr="FFFFFF"/>
                  </a:solidFill>
                  <a:effectLst>
                    <a:outerShdw blurRad="50800" dist="38100" dir="2700000" algn="tl" rotWithShape="0">
                      <a:prstClr val="black">
                        <a:alpha val="40000"/>
                      </a:prstClr>
                    </a:outerShdw>
                  </a:effectLst>
                  <a:uLnTx/>
                  <a:uFillTx/>
                  <a:latin typeface="Calibri"/>
                  <a:ea typeface="+mn-ea"/>
                  <a:cs typeface="+mn-cs"/>
                </a:rPr>
                <a:t>Legal</a:t>
              </a:r>
            </a:p>
          </p:txBody>
        </p:sp>
      </p:grpSp>
    </p:spTree>
    <p:extLst>
      <p:ext uri="{BB962C8B-B14F-4D97-AF65-F5344CB8AC3E}">
        <p14:creationId xmlns:p14="http://schemas.microsoft.com/office/powerpoint/2010/main" val="828501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6D4A2D-CFF5-419E-95A6-EA8430F32FDB}"/>
              </a:ext>
            </a:extLst>
          </p:cNvPr>
          <p:cNvSpPr>
            <a:spLocks noGrp="1"/>
          </p:cNvSpPr>
          <p:nvPr>
            <p:ph type="sldNum" sz="quarter" idx="11"/>
          </p:nvPr>
        </p:nvSpPr>
        <p:spPr/>
        <p:txBody>
          <a:bodyPr/>
          <a:lstStyle/>
          <a:p>
            <a:fld id="{DD7384A6-A925-F84B-A361-412809E9F3B5}" type="slidenum">
              <a:rPr lang="en-US" smtClean="0"/>
              <a:pPr/>
              <a:t>19</a:t>
            </a:fld>
            <a:endParaRPr lang="en-US" dirty="0"/>
          </a:p>
        </p:txBody>
      </p:sp>
      <p:sp>
        <p:nvSpPr>
          <p:cNvPr id="4" name="Title 3">
            <a:extLst>
              <a:ext uri="{FF2B5EF4-FFF2-40B4-BE49-F238E27FC236}">
                <a16:creationId xmlns:a16="http://schemas.microsoft.com/office/drawing/2014/main" id="{D75FB04F-7F77-4A8A-A610-ACCCB6F748C6}"/>
              </a:ext>
            </a:extLst>
          </p:cNvPr>
          <p:cNvSpPr>
            <a:spLocks noGrp="1"/>
          </p:cNvSpPr>
          <p:nvPr>
            <p:ph type="title"/>
          </p:nvPr>
        </p:nvSpPr>
        <p:spPr/>
        <p:txBody>
          <a:bodyPr/>
          <a:lstStyle/>
          <a:p>
            <a:r>
              <a:rPr lang="en-US" dirty="0"/>
              <a:t>Data Privacy</a:t>
            </a:r>
          </a:p>
        </p:txBody>
      </p:sp>
      <p:sp>
        <p:nvSpPr>
          <p:cNvPr id="5" name="TextBox 4">
            <a:extLst>
              <a:ext uri="{FF2B5EF4-FFF2-40B4-BE49-F238E27FC236}">
                <a16:creationId xmlns:a16="http://schemas.microsoft.com/office/drawing/2014/main" id="{28FD79A5-056B-496E-B180-CC200C9E49A1}"/>
              </a:ext>
            </a:extLst>
          </p:cNvPr>
          <p:cNvSpPr txBox="1"/>
          <p:nvPr/>
        </p:nvSpPr>
        <p:spPr>
          <a:xfrm>
            <a:off x="777240" y="990600"/>
            <a:ext cx="3764280" cy="646331"/>
          </a:xfrm>
          <a:prstGeom prst="rect">
            <a:avLst/>
          </a:prstGeom>
          <a:noFill/>
        </p:spPr>
        <p:txBody>
          <a:bodyPr wrap="square" rtlCol="0">
            <a:spAutoFit/>
          </a:bodyPr>
          <a:lstStyle/>
          <a:p>
            <a:endParaRPr lang="en-US" dirty="0"/>
          </a:p>
          <a:p>
            <a:endParaRPr lang="en-US" dirty="0"/>
          </a:p>
        </p:txBody>
      </p:sp>
      <p:grpSp>
        <p:nvGrpSpPr>
          <p:cNvPr id="8" name="Group 7">
            <a:extLst>
              <a:ext uri="{FF2B5EF4-FFF2-40B4-BE49-F238E27FC236}">
                <a16:creationId xmlns:a16="http://schemas.microsoft.com/office/drawing/2014/main" id="{1583EA8E-67AE-431F-A450-B1E42141E017}"/>
              </a:ext>
            </a:extLst>
          </p:cNvPr>
          <p:cNvGrpSpPr/>
          <p:nvPr/>
        </p:nvGrpSpPr>
        <p:grpSpPr>
          <a:xfrm>
            <a:off x="502659" y="3209548"/>
            <a:ext cx="8483680" cy="1491992"/>
            <a:chOff x="5476680" y="1047696"/>
            <a:chExt cx="2966071" cy="2426011"/>
          </a:xfrm>
        </p:grpSpPr>
        <p:sp>
          <p:nvSpPr>
            <p:cNvPr id="9" name="Round Same Side Corner Rectangle 7">
              <a:extLst>
                <a:ext uri="{FF2B5EF4-FFF2-40B4-BE49-F238E27FC236}">
                  <a16:creationId xmlns:a16="http://schemas.microsoft.com/office/drawing/2014/main" id="{C64B7D75-B6BB-46B7-AF54-2BBB0D08E7BC}"/>
                </a:ext>
              </a:extLst>
            </p:cNvPr>
            <p:cNvSpPr/>
            <p:nvPr/>
          </p:nvSpPr>
          <p:spPr>
            <a:xfrm>
              <a:off x="5476681" y="1384658"/>
              <a:ext cx="2966070" cy="2089049"/>
            </a:xfrm>
            <a:prstGeom prst="round2SameRect">
              <a:avLst>
                <a:gd name="adj1" fmla="val 0"/>
                <a:gd name="adj2" fmla="val 3557"/>
              </a:avLst>
            </a:prstGeom>
            <a:gradFill>
              <a:gsLst>
                <a:gs pos="0">
                  <a:schemeClr val="bg1">
                    <a:lumMod val="85000"/>
                  </a:schemeClr>
                </a:gs>
                <a:gs pos="100000">
                  <a:schemeClr val="bg1">
                    <a:lumMod val="95000"/>
                  </a:schemeClr>
                </a:gs>
              </a:gsLst>
              <a:lin ang="16200000" scaled="1"/>
            </a:gradFill>
            <a:ln w="12700" cap="flat" cmpd="sng" algn="ctr">
              <a:solidFill>
                <a:schemeClr val="accent1">
                  <a:lumMod val="75000"/>
                </a:schemeClr>
              </a:solidFill>
              <a:prstDash val="solid"/>
            </a:ln>
            <a:effectLst/>
          </p:spPr>
          <p:txBody>
            <a:bodyPr lIns="91440" tIns="91440" rIns="91440" bIns="91440" rtlCol="0" anchor="t"/>
            <a:lstStyle/>
            <a:p>
              <a:pPr marL="377190" indent="-285750">
                <a:buFont typeface="Arial" panose="020B0604020202020204" pitchFamily="34" charset="0"/>
                <a:buChar char="•"/>
              </a:pPr>
              <a:r>
                <a:rPr lang="en-US" sz="1600" dirty="0"/>
                <a:t>Carpenter and his codefendant has been convicted in a series of robberies with the help of FBI obtaining Cell Site Location Information </a:t>
              </a:r>
              <a:r>
                <a:rPr lang="en-US" sz="1600"/>
                <a:t>or CSLI </a:t>
              </a:r>
              <a:r>
                <a:rPr lang="en-US" sz="1600" dirty="0"/>
                <a:t>without a warrant</a:t>
              </a:r>
            </a:p>
            <a:p>
              <a:pPr marL="377190" indent="-285750">
                <a:buFont typeface="Arial" panose="020B0604020202020204" pitchFamily="34" charset="0"/>
                <a:buChar char="•"/>
              </a:pPr>
              <a:r>
                <a:rPr lang="en-US" sz="1600" dirty="0"/>
                <a:t>Verizon and AT&amp;T alone received about 125,000 requests for CSLI – and each request may involve months of information on multiple people</a:t>
              </a:r>
            </a:p>
          </p:txBody>
        </p:sp>
        <p:sp>
          <p:nvSpPr>
            <p:cNvPr id="10" name="Round Same Side Corner Rectangle 8">
              <a:extLst>
                <a:ext uri="{FF2B5EF4-FFF2-40B4-BE49-F238E27FC236}">
                  <a16:creationId xmlns:a16="http://schemas.microsoft.com/office/drawing/2014/main" id="{8B6F3FE5-4A93-4C38-AEBC-604B649ED155}"/>
                </a:ext>
              </a:extLst>
            </p:cNvPr>
            <p:cNvSpPr/>
            <p:nvPr/>
          </p:nvSpPr>
          <p:spPr>
            <a:xfrm>
              <a:off x="5476680" y="1047696"/>
              <a:ext cx="2966070" cy="348391"/>
            </a:xfrm>
            <a:prstGeom prst="round2SameRect">
              <a:avLst/>
            </a:prstGeom>
            <a:solidFill>
              <a:schemeClr val="accent1">
                <a:lumMod val="75000"/>
              </a:schemeClr>
            </a:solidFill>
            <a:ln w="12700" cap="flat" cmpd="sng" algn="ctr">
              <a:solidFill>
                <a:schemeClr val="accent1">
                  <a:lumMod val="75000"/>
                </a:schemeClr>
              </a:solidFill>
              <a:prstDash val="solid"/>
            </a:ln>
            <a:effectLst/>
          </p:spPr>
          <p:txBody>
            <a:bodyPr rtlCol="0" anchor="ctr"/>
            <a:lstStyle/>
            <a:p>
              <a:pPr defTabSz="914400">
                <a:defRPr/>
              </a:pPr>
              <a:r>
                <a:rPr kumimoji="0" lang="en-US" b="1" i="0" u="none" strike="noStrike" kern="0" cap="none" spc="0" normalizeH="0" baseline="0" noProof="0" dirty="0">
                  <a:ln>
                    <a:noFill/>
                  </a:ln>
                  <a:solidFill>
                    <a:sysClr val="window" lastClr="FFFFFF"/>
                  </a:solidFill>
                  <a:effectLst>
                    <a:outerShdw blurRad="50800" dist="38100" dir="2700000" algn="tl" rotWithShape="0">
                      <a:prstClr val="black">
                        <a:alpha val="40000"/>
                      </a:prstClr>
                    </a:outerShdw>
                  </a:effectLst>
                  <a:uLnTx/>
                  <a:uFillTx/>
                  <a:latin typeface="Calibri"/>
                  <a:ea typeface="+mn-ea"/>
                  <a:cs typeface="+mn-cs"/>
                </a:rPr>
                <a:t>Case Study : </a:t>
              </a:r>
              <a:r>
                <a:rPr lang="en-US" b="1" kern="0" dirty="0">
                  <a:solidFill>
                    <a:sysClr val="window" lastClr="FFFFFF"/>
                  </a:solidFill>
                  <a:effectLst>
                    <a:outerShdw blurRad="50800" dist="38100" dir="2700000" algn="tl" rotWithShape="0">
                      <a:prstClr val="black">
                        <a:alpha val="40000"/>
                      </a:prstClr>
                    </a:outerShdw>
                  </a:effectLst>
                  <a:latin typeface="Calibri"/>
                </a:rPr>
                <a:t>Carpenter v. United States in June 2017</a:t>
              </a:r>
            </a:p>
          </p:txBody>
        </p:sp>
      </p:grpSp>
      <p:grpSp>
        <p:nvGrpSpPr>
          <p:cNvPr id="11" name="Group 10">
            <a:extLst>
              <a:ext uri="{FF2B5EF4-FFF2-40B4-BE49-F238E27FC236}">
                <a16:creationId xmlns:a16="http://schemas.microsoft.com/office/drawing/2014/main" id="{7B824F15-E8A8-428B-A0A5-6200F10B95A8}"/>
              </a:ext>
            </a:extLst>
          </p:cNvPr>
          <p:cNvGrpSpPr/>
          <p:nvPr/>
        </p:nvGrpSpPr>
        <p:grpSpPr>
          <a:xfrm>
            <a:off x="533136" y="653848"/>
            <a:ext cx="8453209" cy="1106373"/>
            <a:chOff x="5476680" y="1047695"/>
            <a:chExt cx="2966071" cy="2426012"/>
          </a:xfrm>
        </p:grpSpPr>
        <p:sp>
          <p:nvSpPr>
            <p:cNvPr id="12" name="Round Same Side Corner Rectangle 7">
              <a:extLst>
                <a:ext uri="{FF2B5EF4-FFF2-40B4-BE49-F238E27FC236}">
                  <a16:creationId xmlns:a16="http://schemas.microsoft.com/office/drawing/2014/main" id="{6BCB47D6-31E3-43BB-9DB7-0BF342C161E5}"/>
                </a:ext>
              </a:extLst>
            </p:cNvPr>
            <p:cNvSpPr/>
            <p:nvPr/>
          </p:nvSpPr>
          <p:spPr>
            <a:xfrm>
              <a:off x="5476681" y="1384658"/>
              <a:ext cx="2966070" cy="2089049"/>
            </a:xfrm>
            <a:prstGeom prst="round2SameRect">
              <a:avLst>
                <a:gd name="adj1" fmla="val 0"/>
                <a:gd name="adj2" fmla="val 3557"/>
              </a:avLst>
            </a:prstGeom>
            <a:gradFill>
              <a:gsLst>
                <a:gs pos="0">
                  <a:schemeClr val="bg1">
                    <a:lumMod val="85000"/>
                  </a:schemeClr>
                </a:gs>
                <a:gs pos="100000">
                  <a:schemeClr val="bg1">
                    <a:lumMod val="95000"/>
                  </a:schemeClr>
                </a:gs>
              </a:gsLst>
              <a:lin ang="16200000" scaled="1"/>
            </a:gradFill>
            <a:ln w="12700" cap="flat" cmpd="sng" algn="ctr">
              <a:solidFill>
                <a:schemeClr val="accent1">
                  <a:lumMod val="75000"/>
                </a:schemeClr>
              </a:solidFill>
              <a:prstDash val="solid"/>
            </a:ln>
            <a:effectLst/>
          </p:spPr>
          <p:txBody>
            <a:bodyPr lIns="91440" tIns="91440" rIns="91440" bIns="91440" rtlCol="0" anchor="t"/>
            <a:lstStyle/>
            <a:p>
              <a:pPr marL="285750" indent="-285750">
                <a:buFont typeface="Arial" panose="020B0604020202020204" pitchFamily="34" charset="0"/>
                <a:buChar char="•"/>
              </a:pPr>
              <a:r>
                <a:rPr lang="en-US" sz="1600" dirty="0"/>
                <a:t>Appropriate use of data – when the data is entrusted, it should be used only for the agreed purposes</a:t>
              </a:r>
            </a:p>
            <a:p>
              <a:pPr marL="285750" indent="-285750">
                <a:buFont typeface="Arial" panose="020B0604020202020204" pitchFamily="34" charset="0"/>
                <a:buChar char="•"/>
              </a:pPr>
              <a:r>
                <a:rPr lang="en-US" sz="1600" dirty="0"/>
                <a:t>Three levels – Public, Protected, Private</a:t>
              </a:r>
            </a:p>
          </p:txBody>
        </p:sp>
        <p:sp>
          <p:nvSpPr>
            <p:cNvPr id="13" name="Round Same Side Corner Rectangle 8">
              <a:extLst>
                <a:ext uri="{FF2B5EF4-FFF2-40B4-BE49-F238E27FC236}">
                  <a16:creationId xmlns:a16="http://schemas.microsoft.com/office/drawing/2014/main" id="{9931BDC8-CA30-4C07-B801-E063C0292B68}"/>
                </a:ext>
              </a:extLst>
            </p:cNvPr>
            <p:cNvSpPr/>
            <p:nvPr/>
          </p:nvSpPr>
          <p:spPr>
            <a:xfrm>
              <a:off x="5476680" y="1047695"/>
              <a:ext cx="2966070" cy="468069"/>
            </a:xfrm>
            <a:prstGeom prst="round2SameRect">
              <a:avLst/>
            </a:prstGeom>
            <a:solidFill>
              <a:schemeClr val="accent1">
                <a:lumMod val="75000"/>
              </a:schemeClr>
            </a:solidFill>
            <a:ln w="12700" cap="flat" cmpd="sng" algn="ctr">
              <a:solidFill>
                <a:schemeClr val="accent1">
                  <a:lumMod val="75000"/>
                </a:scheme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sysClr val="window" lastClr="FFFFFF"/>
                  </a:solidFill>
                  <a:effectLst>
                    <a:outerShdw blurRad="50800" dist="38100" dir="2700000" algn="tl" rotWithShape="0">
                      <a:prstClr val="black">
                        <a:alpha val="40000"/>
                      </a:prstClr>
                    </a:outerShdw>
                  </a:effectLst>
                  <a:uLnTx/>
                  <a:uFillTx/>
                  <a:latin typeface="Calibri"/>
                  <a:ea typeface="+mn-ea"/>
                  <a:cs typeface="+mn-cs"/>
                </a:rPr>
                <a:t>Problem Statement </a:t>
              </a:r>
            </a:p>
          </p:txBody>
        </p:sp>
      </p:grpSp>
      <p:grpSp>
        <p:nvGrpSpPr>
          <p:cNvPr id="14" name="Group 13">
            <a:extLst>
              <a:ext uri="{FF2B5EF4-FFF2-40B4-BE49-F238E27FC236}">
                <a16:creationId xmlns:a16="http://schemas.microsoft.com/office/drawing/2014/main" id="{8926C2B9-0609-41CD-8BAC-1158576850C5}"/>
              </a:ext>
            </a:extLst>
          </p:cNvPr>
          <p:cNvGrpSpPr/>
          <p:nvPr/>
        </p:nvGrpSpPr>
        <p:grpSpPr>
          <a:xfrm>
            <a:off x="516939" y="1814800"/>
            <a:ext cx="8469403" cy="1347500"/>
            <a:chOff x="5476680" y="1047694"/>
            <a:chExt cx="2966071" cy="2426013"/>
          </a:xfrm>
        </p:grpSpPr>
        <p:sp>
          <p:nvSpPr>
            <p:cNvPr id="15" name="Round Same Side Corner Rectangle 7">
              <a:extLst>
                <a:ext uri="{FF2B5EF4-FFF2-40B4-BE49-F238E27FC236}">
                  <a16:creationId xmlns:a16="http://schemas.microsoft.com/office/drawing/2014/main" id="{1DB88966-1FEB-4303-8A68-F4FE9A1BB0D7}"/>
                </a:ext>
              </a:extLst>
            </p:cNvPr>
            <p:cNvSpPr/>
            <p:nvPr/>
          </p:nvSpPr>
          <p:spPr>
            <a:xfrm>
              <a:off x="5476681" y="1384658"/>
              <a:ext cx="2966070" cy="2089049"/>
            </a:xfrm>
            <a:prstGeom prst="round2SameRect">
              <a:avLst>
                <a:gd name="adj1" fmla="val 0"/>
                <a:gd name="adj2" fmla="val 3557"/>
              </a:avLst>
            </a:prstGeom>
            <a:gradFill>
              <a:gsLst>
                <a:gs pos="0">
                  <a:schemeClr val="bg1">
                    <a:lumMod val="85000"/>
                  </a:schemeClr>
                </a:gs>
                <a:gs pos="100000">
                  <a:schemeClr val="bg1">
                    <a:lumMod val="95000"/>
                  </a:schemeClr>
                </a:gs>
              </a:gsLst>
              <a:lin ang="16200000" scaled="1"/>
            </a:gradFill>
            <a:ln w="12700" cap="flat" cmpd="sng" algn="ctr">
              <a:solidFill>
                <a:schemeClr val="accent1">
                  <a:lumMod val="75000"/>
                </a:schemeClr>
              </a:solidFill>
              <a:prstDash val="solid"/>
            </a:ln>
            <a:effectLst/>
          </p:spPr>
          <p:txBody>
            <a:bodyPr lIns="91440" tIns="91440" rIns="91440" bIns="91440" rtlCol="0" anchor="t"/>
            <a:lstStyle/>
            <a:p>
              <a:pPr marL="285750" indent="-285750">
                <a:buFont typeface="Arial" panose="020B0604020202020204" pitchFamily="34" charset="0"/>
                <a:buChar char="•"/>
              </a:pPr>
              <a:r>
                <a:rPr lang="en-US" sz="1600" dirty="0"/>
                <a:t>Right to be left alone – Louis Brandeis and Samuel Warren in 1890 </a:t>
              </a:r>
            </a:p>
            <a:p>
              <a:pPr marL="285750" indent="-285750">
                <a:buFont typeface="Arial" panose="020B0604020202020204" pitchFamily="34" charset="0"/>
                <a:buChar char="•"/>
              </a:pPr>
              <a:r>
                <a:rPr lang="en-US" sz="1600" dirty="0"/>
                <a:t>Health Insurance Portability and Accountability Act (HIPAA), Financial Services Modernization Act (GLB), Final Rule on Privacy of Consumer Financial Information, Fair Credit Reporting Act (FCRA), Fair Debt Collection Practices Act (FDCPA), Driver's Privacy Protection Act (DPPA)</a:t>
              </a:r>
            </a:p>
          </p:txBody>
        </p:sp>
        <p:sp>
          <p:nvSpPr>
            <p:cNvPr id="16" name="Round Same Side Corner Rectangle 8">
              <a:extLst>
                <a:ext uri="{FF2B5EF4-FFF2-40B4-BE49-F238E27FC236}">
                  <a16:creationId xmlns:a16="http://schemas.microsoft.com/office/drawing/2014/main" id="{88051F2A-DFF6-4C46-B354-8135E8EF530C}"/>
                </a:ext>
              </a:extLst>
            </p:cNvPr>
            <p:cNvSpPr/>
            <p:nvPr/>
          </p:nvSpPr>
          <p:spPr>
            <a:xfrm>
              <a:off x="5476680" y="1047694"/>
              <a:ext cx="2966070" cy="493859"/>
            </a:xfrm>
            <a:prstGeom prst="round2SameRect">
              <a:avLst/>
            </a:prstGeom>
            <a:solidFill>
              <a:schemeClr val="accent1">
                <a:lumMod val="75000"/>
              </a:schemeClr>
            </a:solidFill>
            <a:ln w="12700" cap="flat" cmpd="sng" algn="ctr">
              <a:solidFill>
                <a:schemeClr val="accent1">
                  <a:lumMod val="75000"/>
                </a:scheme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sysClr val="window" lastClr="FFFFFF"/>
                  </a:solidFill>
                  <a:effectLst>
                    <a:outerShdw blurRad="50800" dist="38100" dir="2700000" algn="tl" rotWithShape="0">
                      <a:prstClr val="black">
                        <a:alpha val="40000"/>
                      </a:prstClr>
                    </a:outerShdw>
                  </a:effectLst>
                  <a:uLnTx/>
                  <a:uFillTx/>
                  <a:latin typeface="Calibri"/>
                  <a:ea typeface="+mn-ea"/>
                  <a:cs typeface="+mn-cs"/>
                </a:rPr>
                <a:t>Legal</a:t>
              </a:r>
            </a:p>
          </p:txBody>
        </p:sp>
      </p:grpSp>
    </p:spTree>
    <p:extLst>
      <p:ext uri="{BB962C8B-B14F-4D97-AF65-F5344CB8AC3E}">
        <p14:creationId xmlns:p14="http://schemas.microsoft.com/office/powerpoint/2010/main" val="2240224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1"/>
          </p:nvPr>
        </p:nvSpPr>
        <p:spPr/>
        <p:txBody>
          <a:bodyPr/>
          <a:lstStyle/>
          <a:p>
            <a:fld id="{DD7384A6-A925-F84B-A361-412809E9F3B5}" type="slidenum">
              <a:rPr lang="en-US" smtClean="0"/>
              <a:pPr/>
              <a:t>2</a:t>
            </a:fld>
            <a:endParaRPr lang="en-US" dirty="0"/>
          </a:p>
        </p:txBody>
      </p:sp>
      <p:sp>
        <p:nvSpPr>
          <p:cNvPr id="2" name="Content Placeholder 1"/>
          <p:cNvSpPr>
            <a:spLocks noGrp="1"/>
          </p:cNvSpPr>
          <p:nvPr>
            <p:ph sz="quarter" idx="12"/>
          </p:nvPr>
        </p:nvSpPr>
        <p:spPr/>
        <p:txBody>
          <a:bodyPr/>
          <a:lstStyle/>
          <a:p>
            <a:pPr marL="285750" indent="-285750">
              <a:buFont typeface="Arial" panose="020B0604020202020204" pitchFamily="34" charset="0"/>
              <a:buChar char="•"/>
            </a:pPr>
            <a:r>
              <a:rPr lang="en-US" dirty="0"/>
              <a:t>What are Ethics?</a:t>
            </a:r>
          </a:p>
          <a:p>
            <a:pPr marL="285750" indent="-285750">
              <a:buFont typeface="Arial" panose="020B0604020202020204" pitchFamily="34" charset="0"/>
              <a:buChar char="•"/>
            </a:pPr>
            <a:r>
              <a:rPr lang="en-US" dirty="0"/>
              <a:t>Need for Ethics in Big Data Analytics</a:t>
            </a:r>
          </a:p>
          <a:p>
            <a:pPr marL="285750" indent="-285750">
              <a:buFont typeface="Arial" panose="020B0604020202020204" pitchFamily="34" charset="0"/>
              <a:buChar char="•"/>
            </a:pPr>
            <a:r>
              <a:rPr lang="en-US" dirty="0"/>
              <a:t>How is Data Different?</a:t>
            </a:r>
          </a:p>
          <a:p>
            <a:pPr marL="285750" indent="-285750">
              <a:buFont typeface="Arial" panose="020B0604020202020204" pitchFamily="34" charset="0"/>
              <a:buChar char="•"/>
            </a:pPr>
            <a:r>
              <a:rPr lang="en-US" dirty="0"/>
              <a:t>Ethical Challenges in Big Data World</a:t>
            </a:r>
          </a:p>
          <a:p>
            <a:pPr marL="285750" indent="-285750">
              <a:buFont typeface="Arial" panose="020B0604020202020204" pitchFamily="34" charset="0"/>
              <a:buChar char="•"/>
            </a:pPr>
            <a:r>
              <a:rPr lang="en-US" dirty="0"/>
              <a:t>Future of Ethics </a:t>
            </a:r>
          </a:p>
          <a:p>
            <a:endParaRPr lang="en-US" dirty="0"/>
          </a:p>
          <a:p>
            <a:endParaRPr lang="en-US" dirty="0"/>
          </a:p>
          <a:p>
            <a:endParaRPr lang="en-US" dirty="0"/>
          </a:p>
        </p:txBody>
      </p:sp>
      <p:sp>
        <p:nvSpPr>
          <p:cNvPr id="5" name="Title 4"/>
          <p:cNvSpPr>
            <a:spLocks noGrp="1"/>
          </p:cNvSpPr>
          <p:nvPr>
            <p:ph type="title"/>
          </p:nvPr>
        </p:nvSpPr>
        <p:spPr/>
        <p:txBody>
          <a:bodyPr>
            <a:normAutofit fontScale="90000"/>
          </a:bodyPr>
          <a:lstStyle/>
          <a:p>
            <a:r>
              <a:rPr lang="en-US" dirty="0"/>
              <a:t>Agenda</a:t>
            </a:r>
          </a:p>
        </p:txBody>
      </p:sp>
    </p:spTree>
    <p:extLst>
      <p:ext uri="{BB962C8B-B14F-4D97-AF65-F5344CB8AC3E}">
        <p14:creationId xmlns:p14="http://schemas.microsoft.com/office/powerpoint/2010/main" val="3771126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6D4A2D-CFF5-419E-95A6-EA8430F32FDB}"/>
              </a:ext>
            </a:extLst>
          </p:cNvPr>
          <p:cNvSpPr>
            <a:spLocks noGrp="1"/>
          </p:cNvSpPr>
          <p:nvPr>
            <p:ph type="sldNum" sz="quarter" idx="11"/>
          </p:nvPr>
        </p:nvSpPr>
        <p:spPr/>
        <p:txBody>
          <a:bodyPr/>
          <a:lstStyle/>
          <a:p>
            <a:fld id="{DD7384A6-A925-F84B-A361-412809E9F3B5}" type="slidenum">
              <a:rPr lang="en-US" smtClean="0"/>
              <a:pPr/>
              <a:t>20</a:t>
            </a:fld>
            <a:endParaRPr lang="en-US" dirty="0"/>
          </a:p>
        </p:txBody>
      </p:sp>
      <p:sp>
        <p:nvSpPr>
          <p:cNvPr id="4" name="Title 3">
            <a:extLst>
              <a:ext uri="{FF2B5EF4-FFF2-40B4-BE49-F238E27FC236}">
                <a16:creationId xmlns:a16="http://schemas.microsoft.com/office/drawing/2014/main" id="{D75FB04F-7F77-4A8A-A610-ACCCB6F748C6}"/>
              </a:ext>
            </a:extLst>
          </p:cNvPr>
          <p:cNvSpPr>
            <a:spLocks noGrp="1"/>
          </p:cNvSpPr>
          <p:nvPr>
            <p:ph type="title"/>
          </p:nvPr>
        </p:nvSpPr>
        <p:spPr/>
        <p:txBody>
          <a:bodyPr/>
          <a:lstStyle/>
          <a:p>
            <a:r>
              <a:rPr lang="en-US" dirty="0"/>
              <a:t>Anonymity</a:t>
            </a:r>
          </a:p>
        </p:txBody>
      </p:sp>
      <p:sp>
        <p:nvSpPr>
          <p:cNvPr id="5" name="TextBox 4">
            <a:extLst>
              <a:ext uri="{FF2B5EF4-FFF2-40B4-BE49-F238E27FC236}">
                <a16:creationId xmlns:a16="http://schemas.microsoft.com/office/drawing/2014/main" id="{28FD79A5-056B-496E-B180-CC200C9E49A1}"/>
              </a:ext>
            </a:extLst>
          </p:cNvPr>
          <p:cNvSpPr txBox="1"/>
          <p:nvPr/>
        </p:nvSpPr>
        <p:spPr>
          <a:xfrm>
            <a:off x="777240" y="990600"/>
            <a:ext cx="3764280" cy="646331"/>
          </a:xfrm>
          <a:prstGeom prst="rect">
            <a:avLst/>
          </a:prstGeom>
          <a:noFill/>
        </p:spPr>
        <p:txBody>
          <a:bodyPr wrap="square" rtlCol="0">
            <a:spAutoFit/>
          </a:bodyPr>
          <a:lstStyle/>
          <a:p>
            <a:endParaRPr lang="en-US" dirty="0"/>
          </a:p>
          <a:p>
            <a:endParaRPr lang="en-US" dirty="0"/>
          </a:p>
        </p:txBody>
      </p:sp>
      <p:grpSp>
        <p:nvGrpSpPr>
          <p:cNvPr id="8" name="Group 7">
            <a:extLst>
              <a:ext uri="{FF2B5EF4-FFF2-40B4-BE49-F238E27FC236}">
                <a16:creationId xmlns:a16="http://schemas.microsoft.com/office/drawing/2014/main" id="{1583EA8E-67AE-431F-A450-B1E42141E017}"/>
              </a:ext>
            </a:extLst>
          </p:cNvPr>
          <p:cNvGrpSpPr/>
          <p:nvPr/>
        </p:nvGrpSpPr>
        <p:grpSpPr>
          <a:xfrm>
            <a:off x="502659" y="3130418"/>
            <a:ext cx="8483680" cy="1573467"/>
            <a:chOff x="5476680" y="1047696"/>
            <a:chExt cx="2966071" cy="2426011"/>
          </a:xfrm>
        </p:grpSpPr>
        <p:sp>
          <p:nvSpPr>
            <p:cNvPr id="9" name="Round Same Side Corner Rectangle 7">
              <a:extLst>
                <a:ext uri="{FF2B5EF4-FFF2-40B4-BE49-F238E27FC236}">
                  <a16:creationId xmlns:a16="http://schemas.microsoft.com/office/drawing/2014/main" id="{C64B7D75-B6BB-46B7-AF54-2BBB0D08E7BC}"/>
                </a:ext>
              </a:extLst>
            </p:cNvPr>
            <p:cNvSpPr/>
            <p:nvPr/>
          </p:nvSpPr>
          <p:spPr>
            <a:xfrm>
              <a:off x="5476681" y="1384658"/>
              <a:ext cx="2966070" cy="2089049"/>
            </a:xfrm>
            <a:prstGeom prst="round2SameRect">
              <a:avLst>
                <a:gd name="adj1" fmla="val 0"/>
                <a:gd name="adj2" fmla="val 3557"/>
              </a:avLst>
            </a:prstGeom>
            <a:gradFill>
              <a:gsLst>
                <a:gs pos="0">
                  <a:schemeClr val="bg1">
                    <a:lumMod val="85000"/>
                  </a:schemeClr>
                </a:gs>
                <a:gs pos="100000">
                  <a:schemeClr val="bg1">
                    <a:lumMod val="95000"/>
                  </a:schemeClr>
                </a:gs>
              </a:gsLst>
              <a:lin ang="16200000" scaled="1"/>
            </a:gradFill>
            <a:ln w="12700" cap="flat" cmpd="sng" algn="ctr">
              <a:solidFill>
                <a:schemeClr val="accent1">
                  <a:lumMod val="75000"/>
                </a:schemeClr>
              </a:solidFill>
              <a:prstDash val="solid"/>
            </a:ln>
            <a:effectLst/>
          </p:spPr>
          <p:txBody>
            <a:bodyPr lIns="91440" tIns="91440" rIns="91440" bIns="91440" rtlCol="0" anchor="t"/>
            <a:lstStyle/>
            <a:p>
              <a:pPr marL="377190" indent="-285750">
                <a:buFont typeface="Arial" panose="020B0604020202020204" pitchFamily="34" charset="0"/>
                <a:buChar char="•"/>
              </a:pPr>
              <a:r>
                <a:rPr lang="en-US" sz="1400" dirty="0"/>
                <a:t>Netflix announced a competition with two massive datasets with 480,000 de-identified customer information along with 100 million movie ratings info from IMDB, contestants had to come up with a recommendation algorithm </a:t>
              </a:r>
            </a:p>
            <a:p>
              <a:pPr marL="377190" indent="-285750">
                <a:buFont typeface="Arial" panose="020B0604020202020204" pitchFamily="34" charset="0"/>
                <a:buChar char="•"/>
              </a:pPr>
              <a:r>
                <a:rPr lang="en-US" sz="1400" dirty="0"/>
                <a:t>Information was re-identified and ousted a lesbian mother</a:t>
              </a:r>
            </a:p>
            <a:p>
              <a:pPr marL="377190" indent="-285750">
                <a:buFont typeface="Arial" panose="020B0604020202020204" pitchFamily="34" charset="0"/>
                <a:buChar char="•"/>
              </a:pPr>
              <a:r>
                <a:rPr lang="en-US" sz="1400" dirty="0"/>
                <a:t>Law suit alleges that Netflix violated fair-trade laws and a federal privacy law protecting video rental records, when it launched its popular contest in September 2006 – eventually settled for $9 million</a:t>
              </a:r>
            </a:p>
          </p:txBody>
        </p:sp>
        <p:sp>
          <p:nvSpPr>
            <p:cNvPr id="10" name="Round Same Side Corner Rectangle 8">
              <a:extLst>
                <a:ext uri="{FF2B5EF4-FFF2-40B4-BE49-F238E27FC236}">
                  <a16:creationId xmlns:a16="http://schemas.microsoft.com/office/drawing/2014/main" id="{8B6F3FE5-4A93-4C38-AEBC-604B649ED155}"/>
                </a:ext>
              </a:extLst>
            </p:cNvPr>
            <p:cNvSpPr/>
            <p:nvPr/>
          </p:nvSpPr>
          <p:spPr>
            <a:xfrm>
              <a:off x="5476680" y="1047696"/>
              <a:ext cx="2966070" cy="348390"/>
            </a:xfrm>
            <a:prstGeom prst="round2SameRect">
              <a:avLst/>
            </a:prstGeom>
            <a:solidFill>
              <a:schemeClr val="accent1">
                <a:lumMod val="75000"/>
              </a:schemeClr>
            </a:solidFill>
            <a:ln w="12700" cap="flat" cmpd="sng" algn="ctr">
              <a:solidFill>
                <a:schemeClr val="accent1">
                  <a:lumMod val="75000"/>
                </a:schemeClr>
              </a:solidFill>
              <a:prstDash val="solid"/>
            </a:ln>
            <a:effectLst/>
          </p:spPr>
          <p:txBody>
            <a:bodyPr rtlCol="0" anchor="ctr"/>
            <a:lstStyle/>
            <a:p>
              <a:pPr defTabSz="914400">
                <a:defRPr/>
              </a:pPr>
              <a:r>
                <a:rPr kumimoji="0" lang="en-US" b="1" i="0" u="none" strike="noStrike" kern="0" cap="none" spc="0" normalizeH="0" baseline="0" noProof="0" dirty="0">
                  <a:ln>
                    <a:noFill/>
                  </a:ln>
                  <a:solidFill>
                    <a:sysClr val="window" lastClr="FFFFFF"/>
                  </a:solidFill>
                  <a:effectLst>
                    <a:outerShdw blurRad="50800" dist="38100" dir="2700000" algn="tl" rotWithShape="0">
                      <a:prstClr val="black">
                        <a:alpha val="40000"/>
                      </a:prstClr>
                    </a:outerShdw>
                  </a:effectLst>
                  <a:uLnTx/>
                  <a:uFillTx/>
                  <a:latin typeface="Calibri"/>
                  <a:ea typeface="+mn-ea"/>
                  <a:cs typeface="+mn-cs"/>
                </a:rPr>
                <a:t>Case Study: </a:t>
              </a:r>
              <a:r>
                <a:rPr lang="en-US" b="1" kern="0" dirty="0">
                  <a:solidFill>
                    <a:sysClr val="window" lastClr="FFFFFF"/>
                  </a:solidFill>
                  <a:effectLst>
                    <a:outerShdw blurRad="50800" dist="38100" dir="2700000" algn="tl" rotWithShape="0">
                      <a:prstClr val="black">
                        <a:alpha val="40000"/>
                      </a:prstClr>
                    </a:outerShdw>
                  </a:effectLst>
                  <a:latin typeface="Calibri"/>
                </a:rPr>
                <a:t>Doe v. Netflix in December 2009</a:t>
              </a:r>
            </a:p>
          </p:txBody>
        </p:sp>
      </p:grpSp>
      <p:grpSp>
        <p:nvGrpSpPr>
          <p:cNvPr id="11" name="Group 10">
            <a:extLst>
              <a:ext uri="{FF2B5EF4-FFF2-40B4-BE49-F238E27FC236}">
                <a16:creationId xmlns:a16="http://schemas.microsoft.com/office/drawing/2014/main" id="{7B824F15-E8A8-428B-A0A5-6200F10B95A8}"/>
              </a:ext>
            </a:extLst>
          </p:cNvPr>
          <p:cNvGrpSpPr/>
          <p:nvPr/>
        </p:nvGrpSpPr>
        <p:grpSpPr>
          <a:xfrm>
            <a:off x="533136" y="653848"/>
            <a:ext cx="8453209" cy="1106373"/>
            <a:chOff x="5476680" y="1047695"/>
            <a:chExt cx="2966071" cy="2426012"/>
          </a:xfrm>
        </p:grpSpPr>
        <p:sp>
          <p:nvSpPr>
            <p:cNvPr id="12" name="Round Same Side Corner Rectangle 7">
              <a:extLst>
                <a:ext uri="{FF2B5EF4-FFF2-40B4-BE49-F238E27FC236}">
                  <a16:creationId xmlns:a16="http://schemas.microsoft.com/office/drawing/2014/main" id="{6BCB47D6-31E3-43BB-9DB7-0BF342C161E5}"/>
                </a:ext>
              </a:extLst>
            </p:cNvPr>
            <p:cNvSpPr/>
            <p:nvPr/>
          </p:nvSpPr>
          <p:spPr>
            <a:xfrm>
              <a:off x="5476681" y="1384658"/>
              <a:ext cx="2966070" cy="2089049"/>
            </a:xfrm>
            <a:prstGeom prst="round2SameRect">
              <a:avLst>
                <a:gd name="adj1" fmla="val 0"/>
                <a:gd name="adj2" fmla="val 3557"/>
              </a:avLst>
            </a:prstGeom>
            <a:gradFill>
              <a:gsLst>
                <a:gs pos="0">
                  <a:schemeClr val="bg1">
                    <a:lumMod val="85000"/>
                  </a:schemeClr>
                </a:gs>
                <a:gs pos="100000">
                  <a:schemeClr val="bg1">
                    <a:lumMod val="95000"/>
                  </a:schemeClr>
                </a:gs>
              </a:gsLst>
              <a:lin ang="16200000" scaled="1"/>
            </a:gradFill>
            <a:ln w="12700" cap="flat" cmpd="sng" algn="ctr">
              <a:solidFill>
                <a:schemeClr val="accent1">
                  <a:lumMod val="75000"/>
                </a:schemeClr>
              </a:solidFill>
              <a:prstDash val="solid"/>
            </a:ln>
            <a:effectLst/>
          </p:spPr>
          <p:txBody>
            <a:bodyPr lIns="91440" tIns="91440" rIns="91440" bIns="91440" rtlCol="0" anchor="t"/>
            <a:lstStyle/>
            <a:p>
              <a:pPr marL="285750" indent="-285750">
                <a:buFont typeface="Arial" panose="020B0604020202020204" pitchFamily="34" charset="0"/>
                <a:buChar char="•"/>
              </a:pPr>
              <a:r>
                <a:rPr lang="en-US" sz="1400" dirty="0"/>
                <a:t>Social embarrassment - shame, stigmatization</a:t>
              </a:r>
            </a:p>
            <a:p>
              <a:pPr marL="285750" indent="-285750">
                <a:buFont typeface="Arial" panose="020B0604020202020204" pitchFamily="34" charset="0"/>
                <a:buChar char="•"/>
              </a:pPr>
              <a:r>
                <a:rPr lang="en-US" sz="1400" dirty="0"/>
                <a:t>Damage to social and economic status - loss of employment and health insurances</a:t>
              </a:r>
            </a:p>
            <a:p>
              <a:pPr marL="285750" indent="-285750">
                <a:buFont typeface="Arial" panose="020B0604020202020204" pitchFamily="34" charset="0"/>
                <a:buChar char="•"/>
              </a:pPr>
              <a:r>
                <a:rPr lang="en-US" sz="1400" dirty="0"/>
                <a:t>Serious mental or physical harm - stalking and attacking</a:t>
              </a:r>
            </a:p>
          </p:txBody>
        </p:sp>
        <p:sp>
          <p:nvSpPr>
            <p:cNvPr id="13" name="Round Same Side Corner Rectangle 8">
              <a:extLst>
                <a:ext uri="{FF2B5EF4-FFF2-40B4-BE49-F238E27FC236}">
                  <a16:creationId xmlns:a16="http://schemas.microsoft.com/office/drawing/2014/main" id="{9931BDC8-CA30-4C07-B801-E063C0292B68}"/>
                </a:ext>
              </a:extLst>
            </p:cNvPr>
            <p:cNvSpPr/>
            <p:nvPr/>
          </p:nvSpPr>
          <p:spPr>
            <a:xfrm>
              <a:off x="5476680" y="1047695"/>
              <a:ext cx="2966070" cy="468069"/>
            </a:xfrm>
            <a:prstGeom prst="round2SameRect">
              <a:avLst/>
            </a:prstGeom>
            <a:solidFill>
              <a:schemeClr val="accent1">
                <a:lumMod val="75000"/>
              </a:schemeClr>
            </a:solidFill>
            <a:ln w="12700" cap="flat" cmpd="sng" algn="ctr">
              <a:solidFill>
                <a:schemeClr val="accent1">
                  <a:lumMod val="75000"/>
                </a:scheme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sysClr val="window" lastClr="FFFFFF"/>
                  </a:solidFill>
                  <a:effectLst>
                    <a:outerShdw blurRad="50800" dist="38100" dir="2700000" algn="tl" rotWithShape="0">
                      <a:prstClr val="black">
                        <a:alpha val="40000"/>
                      </a:prstClr>
                    </a:outerShdw>
                  </a:effectLst>
                  <a:uLnTx/>
                  <a:uFillTx/>
                  <a:latin typeface="Calibri"/>
                  <a:ea typeface="+mn-ea"/>
                  <a:cs typeface="+mn-cs"/>
                </a:rPr>
                <a:t>Problem Statement </a:t>
              </a:r>
            </a:p>
          </p:txBody>
        </p:sp>
      </p:grpSp>
      <p:grpSp>
        <p:nvGrpSpPr>
          <p:cNvPr id="14" name="Group 13">
            <a:extLst>
              <a:ext uri="{FF2B5EF4-FFF2-40B4-BE49-F238E27FC236}">
                <a16:creationId xmlns:a16="http://schemas.microsoft.com/office/drawing/2014/main" id="{8926C2B9-0609-41CD-8BAC-1158576850C5}"/>
              </a:ext>
            </a:extLst>
          </p:cNvPr>
          <p:cNvGrpSpPr/>
          <p:nvPr/>
        </p:nvGrpSpPr>
        <p:grpSpPr>
          <a:xfrm>
            <a:off x="516939" y="1814800"/>
            <a:ext cx="8469403" cy="1231735"/>
            <a:chOff x="5476680" y="1047694"/>
            <a:chExt cx="2966071" cy="2426013"/>
          </a:xfrm>
        </p:grpSpPr>
        <p:sp>
          <p:nvSpPr>
            <p:cNvPr id="15" name="Round Same Side Corner Rectangle 7">
              <a:extLst>
                <a:ext uri="{FF2B5EF4-FFF2-40B4-BE49-F238E27FC236}">
                  <a16:creationId xmlns:a16="http://schemas.microsoft.com/office/drawing/2014/main" id="{1DB88966-1FEB-4303-8A68-F4FE9A1BB0D7}"/>
                </a:ext>
              </a:extLst>
            </p:cNvPr>
            <p:cNvSpPr/>
            <p:nvPr/>
          </p:nvSpPr>
          <p:spPr>
            <a:xfrm>
              <a:off x="5476681" y="1384659"/>
              <a:ext cx="2966070" cy="2089048"/>
            </a:xfrm>
            <a:prstGeom prst="round2SameRect">
              <a:avLst>
                <a:gd name="adj1" fmla="val 0"/>
                <a:gd name="adj2" fmla="val 3557"/>
              </a:avLst>
            </a:prstGeom>
            <a:gradFill>
              <a:gsLst>
                <a:gs pos="0">
                  <a:schemeClr val="bg1">
                    <a:lumMod val="85000"/>
                  </a:schemeClr>
                </a:gs>
                <a:gs pos="100000">
                  <a:schemeClr val="bg1">
                    <a:lumMod val="95000"/>
                  </a:schemeClr>
                </a:gs>
              </a:gsLst>
              <a:lin ang="16200000" scaled="1"/>
            </a:gradFill>
            <a:ln w="12700" cap="flat" cmpd="sng" algn="ctr">
              <a:solidFill>
                <a:schemeClr val="accent1">
                  <a:lumMod val="75000"/>
                </a:schemeClr>
              </a:solidFill>
              <a:prstDash val="solid"/>
            </a:ln>
            <a:effectLst/>
          </p:spPr>
          <p:txBody>
            <a:bodyPr lIns="91440" tIns="91440" rIns="91440" bIns="91440" rtlCol="0" anchor="t"/>
            <a:lstStyle/>
            <a:p>
              <a:pPr marL="285750" indent="-285750">
                <a:buFont typeface="Arial" panose="020B0604020202020204" pitchFamily="34" charset="0"/>
                <a:buChar char="•"/>
              </a:pPr>
              <a:r>
                <a:rPr lang="en-US" sz="1400" dirty="0"/>
                <a:t>Safe Harbor – statute or a regulation that specifies that certain conduct will be deemed not to violate a given rule – results in the removal or generalization of 18 elements from data</a:t>
              </a:r>
            </a:p>
            <a:p>
              <a:pPr marL="285750" indent="-285750">
                <a:buFont typeface="Arial" panose="020B0604020202020204" pitchFamily="34" charset="0"/>
                <a:buChar char="•"/>
              </a:pPr>
              <a:r>
                <a:rPr lang="en-US" sz="1400" dirty="0"/>
                <a:t>Expert Determination - risk-based approach to de-identification that applies current standards and best practices from the research to determine the likelihood that a person could be identified</a:t>
              </a:r>
            </a:p>
          </p:txBody>
        </p:sp>
        <p:sp>
          <p:nvSpPr>
            <p:cNvPr id="16" name="Round Same Side Corner Rectangle 8">
              <a:extLst>
                <a:ext uri="{FF2B5EF4-FFF2-40B4-BE49-F238E27FC236}">
                  <a16:creationId xmlns:a16="http://schemas.microsoft.com/office/drawing/2014/main" id="{88051F2A-DFF6-4C46-B354-8135E8EF530C}"/>
                </a:ext>
              </a:extLst>
            </p:cNvPr>
            <p:cNvSpPr/>
            <p:nvPr/>
          </p:nvSpPr>
          <p:spPr>
            <a:xfrm>
              <a:off x="5476680" y="1047694"/>
              <a:ext cx="2966070" cy="493859"/>
            </a:xfrm>
            <a:prstGeom prst="round2SameRect">
              <a:avLst/>
            </a:prstGeom>
            <a:solidFill>
              <a:schemeClr val="accent1">
                <a:lumMod val="75000"/>
              </a:schemeClr>
            </a:solidFill>
            <a:ln w="12700" cap="flat" cmpd="sng" algn="ctr">
              <a:solidFill>
                <a:schemeClr val="accent1">
                  <a:lumMod val="75000"/>
                </a:scheme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sysClr val="window" lastClr="FFFFFF"/>
                  </a:solidFill>
                  <a:effectLst>
                    <a:outerShdw blurRad="50800" dist="38100" dir="2700000" algn="tl" rotWithShape="0">
                      <a:prstClr val="black">
                        <a:alpha val="40000"/>
                      </a:prstClr>
                    </a:outerShdw>
                  </a:effectLst>
                  <a:uLnTx/>
                  <a:uFillTx/>
                  <a:latin typeface="Calibri"/>
                  <a:ea typeface="+mn-ea"/>
                  <a:cs typeface="+mn-cs"/>
                </a:rPr>
                <a:t>Legal</a:t>
              </a:r>
            </a:p>
          </p:txBody>
        </p:sp>
      </p:grpSp>
    </p:spTree>
    <p:extLst>
      <p:ext uri="{BB962C8B-B14F-4D97-AF65-F5344CB8AC3E}">
        <p14:creationId xmlns:p14="http://schemas.microsoft.com/office/powerpoint/2010/main" val="2319722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6D4A2D-CFF5-419E-95A6-EA8430F32FDB}"/>
              </a:ext>
            </a:extLst>
          </p:cNvPr>
          <p:cNvSpPr>
            <a:spLocks noGrp="1"/>
          </p:cNvSpPr>
          <p:nvPr>
            <p:ph type="sldNum" sz="quarter" idx="11"/>
          </p:nvPr>
        </p:nvSpPr>
        <p:spPr/>
        <p:txBody>
          <a:bodyPr/>
          <a:lstStyle/>
          <a:p>
            <a:fld id="{DD7384A6-A925-F84B-A361-412809E9F3B5}" type="slidenum">
              <a:rPr lang="en-US" smtClean="0"/>
              <a:pPr/>
              <a:t>21</a:t>
            </a:fld>
            <a:endParaRPr lang="en-US" dirty="0"/>
          </a:p>
        </p:txBody>
      </p:sp>
      <p:sp>
        <p:nvSpPr>
          <p:cNvPr id="4" name="Title 3">
            <a:extLst>
              <a:ext uri="{FF2B5EF4-FFF2-40B4-BE49-F238E27FC236}">
                <a16:creationId xmlns:a16="http://schemas.microsoft.com/office/drawing/2014/main" id="{D75FB04F-7F77-4A8A-A610-ACCCB6F748C6}"/>
              </a:ext>
            </a:extLst>
          </p:cNvPr>
          <p:cNvSpPr>
            <a:spLocks noGrp="1"/>
          </p:cNvSpPr>
          <p:nvPr>
            <p:ph type="title"/>
          </p:nvPr>
        </p:nvSpPr>
        <p:spPr/>
        <p:txBody>
          <a:bodyPr/>
          <a:lstStyle/>
          <a:p>
            <a:r>
              <a:rPr lang="en-US" dirty="0"/>
              <a:t>Algorithmic Bias</a:t>
            </a:r>
          </a:p>
        </p:txBody>
      </p:sp>
      <p:sp>
        <p:nvSpPr>
          <p:cNvPr id="5" name="TextBox 4">
            <a:extLst>
              <a:ext uri="{FF2B5EF4-FFF2-40B4-BE49-F238E27FC236}">
                <a16:creationId xmlns:a16="http://schemas.microsoft.com/office/drawing/2014/main" id="{28FD79A5-056B-496E-B180-CC200C9E49A1}"/>
              </a:ext>
            </a:extLst>
          </p:cNvPr>
          <p:cNvSpPr txBox="1"/>
          <p:nvPr/>
        </p:nvSpPr>
        <p:spPr>
          <a:xfrm>
            <a:off x="777240" y="990600"/>
            <a:ext cx="3764280" cy="646331"/>
          </a:xfrm>
          <a:prstGeom prst="rect">
            <a:avLst/>
          </a:prstGeom>
          <a:noFill/>
        </p:spPr>
        <p:txBody>
          <a:bodyPr wrap="square" rtlCol="0">
            <a:spAutoFit/>
          </a:bodyPr>
          <a:lstStyle/>
          <a:p>
            <a:endParaRPr lang="en-US" dirty="0"/>
          </a:p>
          <a:p>
            <a:endParaRPr lang="en-US" dirty="0"/>
          </a:p>
        </p:txBody>
      </p:sp>
      <p:grpSp>
        <p:nvGrpSpPr>
          <p:cNvPr id="8" name="Group 7">
            <a:extLst>
              <a:ext uri="{FF2B5EF4-FFF2-40B4-BE49-F238E27FC236}">
                <a16:creationId xmlns:a16="http://schemas.microsoft.com/office/drawing/2014/main" id="{1583EA8E-67AE-431F-A450-B1E42141E017}"/>
              </a:ext>
            </a:extLst>
          </p:cNvPr>
          <p:cNvGrpSpPr/>
          <p:nvPr/>
        </p:nvGrpSpPr>
        <p:grpSpPr>
          <a:xfrm>
            <a:off x="500742" y="3135965"/>
            <a:ext cx="8483680" cy="1396470"/>
            <a:chOff x="5476680" y="1047696"/>
            <a:chExt cx="2966071" cy="2426011"/>
          </a:xfrm>
        </p:grpSpPr>
        <p:sp>
          <p:nvSpPr>
            <p:cNvPr id="9" name="Round Same Side Corner Rectangle 7">
              <a:extLst>
                <a:ext uri="{FF2B5EF4-FFF2-40B4-BE49-F238E27FC236}">
                  <a16:creationId xmlns:a16="http://schemas.microsoft.com/office/drawing/2014/main" id="{C64B7D75-B6BB-46B7-AF54-2BBB0D08E7BC}"/>
                </a:ext>
              </a:extLst>
            </p:cNvPr>
            <p:cNvSpPr/>
            <p:nvPr/>
          </p:nvSpPr>
          <p:spPr>
            <a:xfrm>
              <a:off x="5476681" y="1384658"/>
              <a:ext cx="2966070" cy="2089049"/>
            </a:xfrm>
            <a:prstGeom prst="round2SameRect">
              <a:avLst>
                <a:gd name="adj1" fmla="val 0"/>
                <a:gd name="adj2" fmla="val 3557"/>
              </a:avLst>
            </a:prstGeom>
            <a:gradFill>
              <a:gsLst>
                <a:gs pos="0">
                  <a:schemeClr val="bg1">
                    <a:lumMod val="85000"/>
                  </a:schemeClr>
                </a:gs>
                <a:gs pos="100000">
                  <a:schemeClr val="bg1">
                    <a:lumMod val="95000"/>
                  </a:schemeClr>
                </a:gs>
              </a:gsLst>
              <a:lin ang="16200000" scaled="1"/>
            </a:gradFill>
            <a:ln w="12700" cap="flat" cmpd="sng" algn="ctr">
              <a:solidFill>
                <a:schemeClr val="accent1">
                  <a:lumMod val="75000"/>
                </a:schemeClr>
              </a:solidFill>
              <a:prstDash val="solid"/>
            </a:ln>
            <a:effectLst/>
          </p:spPr>
          <p:txBody>
            <a:bodyPr lIns="91440" tIns="91440" rIns="91440" bIns="91440" rtlCol="0" anchor="t"/>
            <a:lstStyle/>
            <a:p>
              <a:pPr marL="377190" indent="-285750">
                <a:buFont typeface="Arial" panose="020B0604020202020204" pitchFamily="34" charset="0"/>
                <a:buChar char="•"/>
              </a:pPr>
              <a:r>
                <a:rPr lang="en-US" sz="1400" dirty="0"/>
                <a:t>Harvard Study Google searches of names “racially associated” with the black community are 25% more likely to yield sponsored ads suggesting that the person has a criminal record, regardless of the truth</a:t>
              </a:r>
            </a:p>
            <a:p>
              <a:pPr marL="377190" indent="-285750">
                <a:buFont typeface="Arial" panose="020B0604020202020204" pitchFamily="34" charset="0"/>
                <a:buChar char="•"/>
              </a:pPr>
              <a:r>
                <a:rPr lang="en-US" sz="1400" dirty="0"/>
                <a:t>FTC says advertisers are able to target people who live in low-income neighborhoods with high-interest loans</a:t>
              </a:r>
            </a:p>
            <a:p>
              <a:pPr marL="377190" indent="-285750">
                <a:buFont typeface="Arial" panose="020B0604020202020204" pitchFamily="34" charset="0"/>
                <a:buChar char="•"/>
              </a:pPr>
              <a:r>
                <a:rPr lang="en-US" sz="1400" dirty="0"/>
                <a:t>Carnegie Mellon study says Google showed an ad for a career coaching service advertising “$200k+” executive positions 1,852 times to men and 318 times to women</a:t>
              </a:r>
            </a:p>
          </p:txBody>
        </p:sp>
        <p:sp>
          <p:nvSpPr>
            <p:cNvPr id="10" name="Round Same Side Corner Rectangle 8">
              <a:extLst>
                <a:ext uri="{FF2B5EF4-FFF2-40B4-BE49-F238E27FC236}">
                  <a16:creationId xmlns:a16="http://schemas.microsoft.com/office/drawing/2014/main" id="{8B6F3FE5-4A93-4C38-AEBC-604B649ED155}"/>
                </a:ext>
              </a:extLst>
            </p:cNvPr>
            <p:cNvSpPr/>
            <p:nvPr/>
          </p:nvSpPr>
          <p:spPr>
            <a:xfrm>
              <a:off x="5476680" y="1047696"/>
              <a:ext cx="2966070" cy="348391"/>
            </a:xfrm>
            <a:prstGeom prst="round2SameRect">
              <a:avLst/>
            </a:prstGeom>
            <a:solidFill>
              <a:schemeClr val="accent1">
                <a:lumMod val="75000"/>
              </a:schemeClr>
            </a:solidFill>
            <a:ln w="12700" cap="flat" cmpd="sng" algn="ctr">
              <a:solidFill>
                <a:schemeClr val="accent1">
                  <a:lumMod val="75000"/>
                </a:scheme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sysClr val="window" lastClr="FFFFFF"/>
                  </a:solidFill>
                  <a:effectLst>
                    <a:outerShdw blurRad="50800" dist="38100" dir="2700000" algn="tl" rotWithShape="0">
                      <a:prstClr val="black">
                        <a:alpha val="40000"/>
                      </a:prstClr>
                    </a:outerShdw>
                  </a:effectLst>
                  <a:uLnTx/>
                  <a:uFillTx/>
                  <a:latin typeface="Calibri"/>
                  <a:ea typeface="+mn-ea"/>
                  <a:cs typeface="+mn-cs"/>
                </a:rPr>
                <a:t>Case Study – Targeted Ads</a:t>
              </a:r>
            </a:p>
          </p:txBody>
        </p:sp>
      </p:grpSp>
      <p:grpSp>
        <p:nvGrpSpPr>
          <p:cNvPr id="11" name="Group 10">
            <a:extLst>
              <a:ext uri="{FF2B5EF4-FFF2-40B4-BE49-F238E27FC236}">
                <a16:creationId xmlns:a16="http://schemas.microsoft.com/office/drawing/2014/main" id="{7B824F15-E8A8-428B-A0A5-6200F10B95A8}"/>
              </a:ext>
            </a:extLst>
          </p:cNvPr>
          <p:cNvGrpSpPr/>
          <p:nvPr/>
        </p:nvGrpSpPr>
        <p:grpSpPr>
          <a:xfrm>
            <a:off x="533136" y="653848"/>
            <a:ext cx="8453209" cy="1029879"/>
            <a:chOff x="5476680" y="1047695"/>
            <a:chExt cx="2966071" cy="2426012"/>
          </a:xfrm>
        </p:grpSpPr>
        <p:sp>
          <p:nvSpPr>
            <p:cNvPr id="12" name="Round Same Side Corner Rectangle 7">
              <a:extLst>
                <a:ext uri="{FF2B5EF4-FFF2-40B4-BE49-F238E27FC236}">
                  <a16:creationId xmlns:a16="http://schemas.microsoft.com/office/drawing/2014/main" id="{6BCB47D6-31E3-43BB-9DB7-0BF342C161E5}"/>
                </a:ext>
              </a:extLst>
            </p:cNvPr>
            <p:cNvSpPr/>
            <p:nvPr/>
          </p:nvSpPr>
          <p:spPr>
            <a:xfrm>
              <a:off x="5476681" y="1384659"/>
              <a:ext cx="2966070" cy="2089048"/>
            </a:xfrm>
            <a:prstGeom prst="round2SameRect">
              <a:avLst>
                <a:gd name="adj1" fmla="val 0"/>
                <a:gd name="adj2" fmla="val 3557"/>
              </a:avLst>
            </a:prstGeom>
            <a:gradFill>
              <a:gsLst>
                <a:gs pos="0">
                  <a:schemeClr val="bg1">
                    <a:lumMod val="85000"/>
                  </a:schemeClr>
                </a:gs>
                <a:gs pos="100000">
                  <a:schemeClr val="bg1">
                    <a:lumMod val="95000"/>
                  </a:schemeClr>
                </a:gs>
              </a:gsLst>
              <a:lin ang="16200000" scaled="1"/>
            </a:gradFill>
            <a:ln w="12700" cap="flat" cmpd="sng" algn="ctr">
              <a:solidFill>
                <a:schemeClr val="accent1">
                  <a:lumMod val="75000"/>
                </a:schemeClr>
              </a:solidFill>
              <a:prstDash val="solid"/>
            </a:ln>
            <a:effectLst/>
          </p:spPr>
          <p:txBody>
            <a:bodyPr lIns="91440" tIns="91440" rIns="91440" bIns="91440" rtlCol="0" anchor="t"/>
            <a:lstStyle/>
            <a:p>
              <a:pPr marL="285750" indent="-285750">
                <a:buFont typeface="Arial" panose="020B0604020202020204" pitchFamily="34" charset="0"/>
                <a:buChar char="•"/>
              </a:pPr>
              <a:r>
                <a:rPr lang="en-US" sz="1400" dirty="0"/>
                <a:t>Are algorithms subjective?</a:t>
              </a:r>
            </a:p>
            <a:p>
              <a:pPr marL="285750" indent="-285750">
                <a:buFont typeface="Arial" panose="020B0604020202020204" pitchFamily="34" charset="0"/>
                <a:buChar char="•"/>
              </a:pPr>
              <a:r>
                <a:rPr lang="en-US" sz="1400" dirty="0"/>
                <a:t>Causes – bad data, poor design, assuming correlation implies causation, complexity, trade secrets, IPR</a:t>
              </a:r>
            </a:p>
            <a:p>
              <a:pPr marL="285750" indent="-285750">
                <a:buFont typeface="Arial" panose="020B0604020202020204" pitchFamily="34" charset="0"/>
                <a:buChar char="•"/>
              </a:pPr>
              <a:r>
                <a:rPr lang="en-US" sz="1400" dirty="0"/>
                <a:t>Machine learning and AI learns and adapts from human behavior</a:t>
              </a:r>
            </a:p>
            <a:p>
              <a:pPr marL="285750" indent="-285750">
                <a:buFont typeface="Arial" panose="020B0604020202020204" pitchFamily="34" charset="0"/>
                <a:buChar char="•"/>
              </a:pPr>
              <a:endParaRPr lang="en-US" sz="1600" dirty="0"/>
            </a:p>
          </p:txBody>
        </p:sp>
        <p:sp>
          <p:nvSpPr>
            <p:cNvPr id="13" name="Round Same Side Corner Rectangle 8">
              <a:extLst>
                <a:ext uri="{FF2B5EF4-FFF2-40B4-BE49-F238E27FC236}">
                  <a16:creationId xmlns:a16="http://schemas.microsoft.com/office/drawing/2014/main" id="{9931BDC8-CA30-4C07-B801-E063C0292B68}"/>
                </a:ext>
              </a:extLst>
            </p:cNvPr>
            <p:cNvSpPr/>
            <p:nvPr/>
          </p:nvSpPr>
          <p:spPr>
            <a:xfrm>
              <a:off x="5476680" y="1047695"/>
              <a:ext cx="2966070" cy="468069"/>
            </a:xfrm>
            <a:prstGeom prst="round2SameRect">
              <a:avLst/>
            </a:prstGeom>
            <a:solidFill>
              <a:schemeClr val="accent1">
                <a:lumMod val="75000"/>
              </a:schemeClr>
            </a:solidFill>
            <a:ln w="12700" cap="flat" cmpd="sng" algn="ctr">
              <a:solidFill>
                <a:schemeClr val="accent1">
                  <a:lumMod val="75000"/>
                </a:scheme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sysClr val="window" lastClr="FFFFFF"/>
                  </a:solidFill>
                  <a:effectLst>
                    <a:outerShdw blurRad="50800" dist="38100" dir="2700000" algn="tl" rotWithShape="0">
                      <a:prstClr val="black">
                        <a:alpha val="40000"/>
                      </a:prstClr>
                    </a:outerShdw>
                  </a:effectLst>
                  <a:uLnTx/>
                  <a:uFillTx/>
                  <a:latin typeface="Calibri"/>
                  <a:ea typeface="+mn-ea"/>
                  <a:cs typeface="+mn-cs"/>
                </a:rPr>
                <a:t>Problem Statement </a:t>
              </a:r>
            </a:p>
          </p:txBody>
        </p:sp>
      </p:grpSp>
      <p:grpSp>
        <p:nvGrpSpPr>
          <p:cNvPr id="14" name="Group 13">
            <a:extLst>
              <a:ext uri="{FF2B5EF4-FFF2-40B4-BE49-F238E27FC236}">
                <a16:creationId xmlns:a16="http://schemas.microsoft.com/office/drawing/2014/main" id="{8926C2B9-0609-41CD-8BAC-1158576850C5}"/>
              </a:ext>
            </a:extLst>
          </p:cNvPr>
          <p:cNvGrpSpPr/>
          <p:nvPr/>
        </p:nvGrpSpPr>
        <p:grpSpPr>
          <a:xfrm>
            <a:off x="516939" y="1735669"/>
            <a:ext cx="8469403" cy="1347500"/>
            <a:chOff x="5476680" y="1047694"/>
            <a:chExt cx="2966071" cy="2426013"/>
          </a:xfrm>
        </p:grpSpPr>
        <p:sp>
          <p:nvSpPr>
            <p:cNvPr id="15" name="Round Same Side Corner Rectangle 7">
              <a:extLst>
                <a:ext uri="{FF2B5EF4-FFF2-40B4-BE49-F238E27FC236}">
                  <a16:creationId xmlns:a16="http://schemas.microsoft.com/office/drawing/2014/main" id="{1DB88966-1FEB-4303-8A68-F4FE9A1BB0D7}"/>
                </a:ext>
              </a:extLst>
            </p:cNvPr>
            <p:cNvSpPr/>
            <p:nvPr/>
          </p:nvSpPr>
          <p:spPr>
            <a:xfrm>
              <a:off x="5476681" y="1384658"/>
              <a:ext cx="2966070" cy="2089049"/>
            </a:xfrm>
            <a:prstGeom prst="round2SameRect">
              <a:avLst>
                <a:gd name="adj1" fmla="val 0"/>
                <a:gd name="adj2" fmla="val 3557"/>
              </a:avLst>
            </a:prstGeom>
            <a:gradFill>
              <a:gsLst>
                <a:gs pos="0">
                  <a:schemeClr val="bg1">
                    <a:lumMod val="85000"/>
                  </a:schemeClr>
                </a:gs>
                <a:gs pos="100000">
                  <a:schemeClr val="bg1">
                    <a:lumMod val="95000"/>
                  </a:schemeClr>
                </a:gs>
              </a:gsLst>
              <a:lin ang="16200000" scaled="1"/>
            </a:gradFill>
            <a:ln w="12700" cap="flat" cmpd="sng" algn="ctr">
              <a:solidFill>
                <a:schemeClr val="accent1">
                  <a:lumMod val="75000"/>
                </a:schemeClr>
              </a:solidFill>
              <a:prstDash val="solid"/>
            </a:ln>
            <a:effectLst/>
          </p:spPr>
          <p:txBody>
            <a:bodyPr lIns="91440" tIns="91440" rIns="91440" bIns="91440" rtlCol="0" anchor="t"/>
            <a:lstStyle/>
            <a:p>
              <a:pPr marL="285750" indent="-285750">
                <a:buFont typeface="Arial" panose="020B0604020202020204" pitchFamily="34" charset="0"/>
                <a:buChar char="•"/>
              </a:pPr>
              <a:r>
                <a:rPr lang="en-US" sz="1400" dirty="0"/>
                <a:t>Title VII of the Civil Rights Act of 1964 prohibits discrimination in employment on the basis of race, color, sex, or ethnic origin</a:t>
              </a:r>
            </a:p>
            <a:p>
              <a:pPr marL="285750" indent="-285750">
                <a:buFont typeface="Arial" panose="020B0604020202020204" pitchFamily="34" charset="0"/>
                <a:buChar char="•"/>
              </a:pPr>
              <a:r>
                <a:rPr lang="en-US" sz="1400" dirty="0"/>
                <a:t>Age Discrimination in Employment Act (ADEA) </a:t>
              </a:r>
            </a:p>
            <a:p>
              <a:pPr marL="285750" indent="-285750">
                <a:buFont typeface="Arial" panose="020B0604020202020204" pitchFamily="34" charset="0"/>
                <a:buChar char="•"/>
              </a:pPr>
              <a:r>
                <a:rPr lang="en-US" sz="1400" dirty="0"/>
                <a:t>Americans with Disabilities Act (ADA) </a:t>
              </a:r>
            </a:p>
            <a:p>
              <a:pPr marL="285750" indent="-285750">
                <a:buFont typeface="Arial" panose="020B0604020202020204" pitchFamily="34" charset="0"/>
                <a:buChar char="•"/>
              </a:pPr>
              <a:r>
                <a:rPr lang="en-US" sz="1400" dirty="0"/>
                <a:t>Equal Employment Opportunity Act of 1972 </a:t>
              </a:r>
            </a:p>
          </p:txBody>
        </p:sp>
        <p:sp>
          <p:nvSpPr>
            <p:cNvPr id="16" name="Round Same Side Corner Rectangle 8">
              <a:extLst>
                <a:ext uri="{FF2B5EF4-FFF2-40B4-BE49-F238E27FC236}">
                  <a16:creationId xmlns:a16="http://schemas.microsoft.com/office/drawing/2014/main" id="{88051F2A-DFF6-4C46-B354-8135E8EF530C}"/>
                </a:ext>
              </a:extLst>
            </p:cNvPr>
            <p:cNvSpPr/>
            <p:nvPr/>
          </p:nvSpPr>
          <p:spPr>
            <a:xfrm>
              <a:off x="5476680" y="1047694"/>
              <a:ext cx="2966070" cy="405113"/>
            </a:xfrm>
            <a:prstGeom prst="round2SameRect">
              <a:avLst/>
            </a:prstGeom>
            <a:solidFill>
              <a:schemeClr val="accent1">
                <a:lumMod val="75000"/>
              </a:schemeClr>
            </a:solidFill>
            <a:ln w="12700" cap="flat" cmpd="sng" algn="ctr">
              <a:solidFill>
                <a:schemeClr val="accent1">
                  <a:lumMod val="75000"/>
                </a:scheme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sysClr val="window" lastClr="FFFFFF"/>
                  </a:solidFill>
                  <a:effectLst>
                    <a:outerShdw blurRad="50800" dist="38100" dir="2700000" algn="tl" rotWithShape="0">
                      <a:prstClr val="black">
                        <a:alpha val="40000"/>
                      </a:prstClr>
                    </a:outerShdw>
                  </a:effectLst>
                  <a:uLnTx/>
                  <a:uFillTx/>
                  <a:latin typeface="Calibri"/>
                  <a:ea typeface="+mn-ea"/>
                  <a:cs typeface="+mn-cs"/>
                </a:rPr>
                <a:t>Legal</a:t>
              </a:r>
            </a:p>
          </p:txBody>
        </p:sp>
      </p:grpSp>
    </p:spTree>
    <p:extLst>
      <p:ext uri="{BB962C8B-B14F-4D97-AF65-F5344CB8AC3E}">
        <p14:creationId xmlns:p14="http://schemas.microsoft.com/office/powerpoint/2010/main" val="2883019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6D4A2D-CFF5-419E-95A6-EA8430F32FDB}"/>
              </a:ext>
            </a:extLst>
          </p:cNvPr>
          <p:cNvSpPr>
            <a:spLocks noGrp="1"/>
          </p:cNvSpPr>
          <p:nvPr>
            <p:ph type="sldNum" sz="quarter" idx="11"/>
          </p:nvPr>
        </p:nvSpPr>
        <p:spPr/>
        <p:txBody>
          <a:bodyPr/>
          <a:lstStyle/>
          <a:p>
            <a:fld id="{DD7384A6-A925-F84B-A361-412809E9F3B5}" type="slidenum">
              <a:rPr lang="en-US" smtClean="0"/>
              <a:pPr/>
              <a:t>22</a:t>
            </a:fld>
            <a:endParaRPr lang="en-US" dirty="0"/>
          </a:p>
        </p:txBody>
      </p:sp>
      <p:sp>
        <p:nvSpPr>
          <p:cNvPr id="4" name="Title 3">
            <a:extLst>
              <a:ext uri="{FF2B5EF4-FFF2-40B4-BE49-F238E27FC236}">
                <a16:creationId xmlns:a16="http://schemas.microsoft.com/office/drawing/2014/main" id="{D75FB04F-7F77-4A8A-A610-ACCCB6F748C6}"/>
              </a:ext>
            </a:extLst>
          </p:cNvPr>
          <p:cNvSpPr>
            <a:spLocks noGrp="1"/>
          </p:cNvSpPr>
          <p:nvPr>
            <p:ph type="title"/>
          </p:nvPr>
        </p:nvSpPr>
        <p:spPr/>
        <p:txBody>
          <a:bodyPr/>
          <a:lstStyle/>
          <a:p>
            <a:r>
              <a:rPr lang="en-US" dirty="0"/>
              <a:t>Digital Forensics</a:t>
            </a:r>
          </a:p>
        </p:txBody>
      </p:sp>
      <p:sp>
        <p:nvSpPr>
          <p:cNvPr id="5" name="TextBox 4">
            <a:extLst>
              <a:ext uri="{FF2B5EF4-FFF2-40B4-BE49-F238E27FC236}">
                <a16:creationId xmlns:a16="http://schemas.microsoft.com/office/drawing/2014/main" id="{28FD79A5-056B-496E-B180-CC200C9E49A1}"/>
              </a:ext>
            </a:extLst>
          </p:cNvPr>
          <p:cNvSpPr txBox="1"/>
          <p:nvPr/>
        </p:nvSpPr>
        <p:spPr>
          <a:xfrm>
            <a:off x="777240" y="990600"/>
            <a:ext cx="3764280" cy="646331"/>
          </a:xfrm>
          <a:prstGeom prst="rect">
            <a:avLst/>
          </a:prstGeom>
          <a:noFill/>
        </p:spPr>
        <p:txBody>
          <a:bodyPr wrap="square" rtlCol="0">
            <a:spAutoFit/>
          </a:bodyPr>
          <a:lstStyle/>
          <a:p>
            <a:endParaRPr lang="en-US" dirty="0"/>
          </a:p>
          <a:p>
            <a:endParaRPr lang="en-US" dirty="0"/>
          </a:p>
        </p:txBody>
      </p:sp>
      <p:grpSp>
        <p:nvGrpSpPr>
          <p:cNvPr id="8" name="Group 7">
            <a:extLst>
              <a:ext uri="{FF2B5EF4-FFF2-40B4-BE49-F238E27FC236}">
                <a16:creationId xmlns:a16="http://schemas.microsoft.com/office/drawing/2014/main" id="{1583EA8E-67AE-431F-A450-B1E42141E017}"/>
              </a:ext>
            </a:extLst>
          </p:cNvPr>
          <p:cNvGrpSpPr/>
          <p:nvPr/>
        </p:nvGrpSpPr>
        <p:grpSpPr>
          <a:xfrm>
            <a:off x="502659" y="3209548"/>
            <a:ext cx="8483680" cy="1438652"/>
            <a:chOff x="5476680" y="1047696"/>
            <a:chExt cx="2966071" cy="2426011"/>
          </a:xfrm>
        </p:grpSpPr>
        <p:sp>
          <p:nvSpPr>
            <p:cNvPr id="9" name="Round Same Side Corner Rectangle 7">
              <a:extLst>
                <a:ext uri="{FF2B5EF4-FFF2-40B4-BE49-F238E27FC236}">
                  <a16:creationId xmlns:a16="http://schemas.microsoft.com/office/drawing/2014/main" id="{C64B7D75-B6BB-46B7-AF54-2BBB0D08E7BC}"/>
                </a:ext>
              </a:extLst>
            </p:cNvPr>
            <p:cNvSpPr/>
            <p:nvPr/>
          </p:nvSpPr>
          <p:spPr>
            <a:xfrm>
              <a:off x="5476681" y="1384658"/>
              <a:ext cx="2966070" cy="2089049"/>
            </a:xfrm>
            <a:prstGeom prst="round2SameRect">
              <a:avLst>
                <a:gd name="adj1" fmla="val 0"/>
                <a:gd name="adj2" fmla="val 3557"/>
              </a:avLst>
            </a:prstGeom>
            <a:gradFill>
              <a:gsLst>
                <a:gs pos="0">
                  <a:schemeClr val="bg1">
                    <a:lumMod val="85000"/>
                  </a:schemeClr>
                </a:gs>
                <a:gs pos="100000">
                  <a:schemeClr val="bg1">
                    <a:lumMod val="95000"/>
                  </a:schemeClr>
                </a:gs>
              </a:gsLst>
              <a:lin ang="16200000" scaled="1"/>
            </a:gradFill>
            <a:ln w="12700" cap="flat" cmpd="sng" algn="ctr">
              <a:solidFill>
                <a:schemeClr val="accent1">
                  <a:lumMod val="75000"/>
                </a:schemeClr>
              </a:solidFill>
              <a:prstDash val="solid"/>
            </a:ln>
            <a:effectLst/>
          </p:spPr>
          <p:txBody>
            <a:bodyPr lIns="91440" tIns="91440" rIns="91440" bIns="91440" rtlCol="0" anchor="t"/>
            <a:lstStyle/>
            <a:p>
              <a:pPr marL="377190" indent="-285750">
                <a:buFont typeface="Arial" panose="020B0604020202020204" pitchFamily="34" charset="0"/>
                <a:buChar char="•"/>
              </a:pPr>
              <a:r>
                <a:rPr lang="en-US" sz="1400" dirty="0"/>
                <a:t>Custom access to an iPhone used by one of the two terrorists who killed 14 people in San Bernardino</a:t>
              </a:r>
            </a:p>
            <a:p>
              <a:pPr marL="377190" indent="-285750">
                <a:buFont typeface="Arial" panose="020B0604020202020204" pitchFamily="34" charset="0"/>
                <a:buChar char="•"/>
              </a:pPr>
              <a:r>
                <a:rPr lang="en-US" sz="1400" dirty="0"/>
                <a:t>FBI struggled to access information on the iPhone because the phone is encrypted using the owner's personal passcode</a:t>
              </a:r>
            </a:p>
            <a:p>
              <a:pPr marL="377190" indent="-285750">
                <a:buFont typeface="Arial" panose="020B0604020202020204" pitchFamily="34" charset="0"/>
                <a:buChar char="•"/>
              </a:pPr>
              <a:r>
                <a:rPr lang="en-US" sz="1400" dirty="0"/>
                <a:t>Wants Apple to help create a backdoor that would potentially allow the government to access phones without the owner’s authorization or knowledge </a:t>
              </a:r>
            </a:p>
            <a:p>
              <a:pPr marL="91440"/>
              <a:endParaRPr lang="en-US" sz="1400" dirty="0"/>
            </a:p>
          </p:txBody>
        </p:sp>
        <p:sp>
          <p:nvSpPr>
            <p:cNvPr id="10" name="Round Same Side Corner Rectangle 8">
              <a:extLst>
                <a:ext uri="{FF2B5EF4-FFF2-40B4-BE49-F238E27FC236}">
                  <a16:creationId xmlns:a16="http://schemas.microsoft.com/office/drawing/2014/main" id="{8B6F3FE5-4A93-4C38-AEBC-604B649ED155}"/>
                </a:ext>
              </a:extLst>
            </p:cNvPr>
            <p:cNvSpPr/>
            <p:nvPr/>
          </p:nvSpPr>
          <p:spPr>
            <a:xfrm>
              <a:off x="5476680" y="1047696"/>
              <a:ext cx="2966070" cy="462854"/>
            </a:xfrm>
            <a:prstGeom prst="round2SameRect">
              <a:avLst/>
            </a:prstGeom>
            <a:solidFill>
              <a:schemeClr val="accent1">
                <a:lumMod val="75000"/>
              </a:schemeClr>
            </a:solidFill>
            <a:ln w="12700" cap="flat" cmpd="sng" algn="ctr">
              <a:solidFill>
                <a:schemeClr val="accent1">
                  <a:lumMod val="75000"/>
                </a:schemeClr>
              </a:solidFill>
              <a:prstDash val="solid"/>
            </a:ln>
            <a:effectLst/>
          </p:spPr>
          <p:txBody>
            <a:bodyPr rtlCol="0" anchor="ctr"/>
            <a:lstStyle/>
            <a:p>
              <a:pPr defTabSz="914400">
                <a:defRPr/>
              </a:pPr>
              <a:r>
                <a:rPr kumimoji="0" lang="en-US" b="1" i="0" u="none" strike="noStrike" kern="0" cap="none" spc="0" normalizeH="0" baseline="0" noProof="0" dirty="0">
                  <a:ln>
                    <a:noFill/>
                  </a:ln>
                  <a:solidFill>
                    <a:sysClr val="window" lastClr="FFFFFF"/>
                  </a:solidFill>
                  <a:effectLst>
                    <a:outerShdw blurRad="50800" dist="38100" dir="2700000" algn="tl" rotWithShape="0">
                      <a:prstClr val="black">
                        <a:alpha val="40000"/>
                      </a:prstClr>
                    </a:outerShdw>
                  </a:effectLst>
                  <a:uLnTx/>
                  <a:uFillTx/>
                  <a:latin typeface="Calibri"/>
                  <a:ea typeface="+mn-ea"/>
                  <a:cs typeface="+mn-cs"/>
                </a:rPr>
                <a:t>Case Study </a:t>
              </a:r>
              <a:r>
                <a:rPr lang="en-US" b="1" kern="0" dirty="0">
                  <a:solidFill>
                    <a:sysClr val="window" lastClr="FFFFFF"/>
                  </a:solidFill>
                  <a:effectLst>
                    <a:outerShdw blurRad="50800" dist="38100" dir="2700000" algn="tl" rotWithShape="0">
                      <a:prstClr val="black">
                        <a:alpha val="40000"/>
                      </a:prstClr>
                    </a:outerShdw>
                  </a:effectLst>
                </a:rPr>
                <a:t>: Apple v. FBI of 2016</a:t>
              </a:r>
              <a:endParaRPr lang="en-US" b="1" kern="0" dirty="0">
                <a:solidFill>
                  <a:sysClr val="window" lastClr="FFFFFF"/>
                </a:solidFill>
                <a:effectLst>
                  <a:outerShdw blurRad="50800" dist="38100" dir="2700000" algn="tl" rotWithShape="0">
                    <a:prstClr val="black">
                      <a:alpha val="40000"/>
                    </a:prstClr>
                  </a:outerShdw>
                </a:effectLst>
                <a:latin typeface="Calibri"/>
              </a:endParaRPr>
            </a:p>
          </p:txBody>
        </p:sp>
      </p:grpSp>
      <p:grpSp>
        <p:nvGrpSpPr>
          <p:cNvPr id="11" name="Group 10">
            <a:extLst>
              <a:ext uri="{FF2B5EF4-FFF2-40B4-BE49-F238E27FC236}">
                <a16:creationId xmlns:a16="http://schemas.microsoft.com/office/drawing/2014/main" id="{7B824F15-E8A8-428B-A0A5-6200F10B95A8}"/>
              </a:ext>
            </a:extLst>
          </p:cNvPr>
          <p:cNvGrpSpPr/>
          <p:nvPr/>
        </p:nvGrpSpPr>
        <p:grpSpPr>
          <a:xfrm>
            <a:off x="533136" y="653848"/>
            <a:ext cx="8453209" cy="1106373"/>
            <a:chOff x="5476680" y="1047695"/>
            <a:chExt cx="2966071" cy="2426012"/>
          </a:xfrm>
        </p:grpSpPr>
        <p:sp>
          <p:nvSpPr>
            <p:cNvPr id="12" name="Round Same Side Corner Rectangle 7">
              <a:extLst>
                <a:ext uri="{FF2B5EF4-FFF2-40B4-BE49-F238E27FC236}">
                  <a16:creationId xmlns:a16="http://schemas.microsoft.com/office/drawing/2014/main" id="{6BCB47D6-31E3-43BB-9DB7-0BF342C161E5}"/>
                </a:ext>
              </a:extLst>
            </p:cNvPr>
            <p:cNvSpPr/>
            <p:nvPr/>
          </p:nvSpPr>
          <p:spPr>
            <a:xfrm>
              <a:off x="5476681" y="1384658"/>
              <a:ext cx="2966070" cy="2089049"/>
            </a:xfrm>
            <a:prstGeom prst="round2SameRect">
              <a:avLst>
                <a:gd name="adj1" fmla="val 0"/>
                <a:gd name="adj2" fmla="val 3557"/>
              </a:avLst>
            </a:prstGeom>
            <a:gradFill>
              <a:gsLst>
                <a:gs pos="0">
                  <a:schemeClr val="bg1">
                    <a:lumMod val="85000"/>
                  </a:schemeClr>
                </a:gs>
                <a:gs pos="100000">
                  <a:schemeClr val="bg1">
                    <a:lumMod val="95000"/>
                  </a:schemeClr>
                </a:gs>
              </a:gsLst>
              <a:lin ang="16200000" scaled="1"/>
            </a:gradFill>
            <a:ln w="12700" cap="flat" cmpd="sng" algn="ctr">
              <a:solidFill>
                <a:schemeClr val="accent1">
                  <a:lumMod val="75000"/>
                </a:schemeClr>
              </a:solidFill>
              <a:prstDash val="solid"/>
            </a:ln>
            <a:effectLst/>
          </p:spPr>
          <p:txBody>
            <a:bodyPr lIns="91440" tIns="91440" rIns="91440" bIns="91440" rtlCol="0" anchor="t"/>
            <a:lstStyle/>
            <a:p>
              <a:pPr marL="285750" indent="-285750">
                <a:buFont typeface="Arial" panose="020B0604020202020204" pitchFamily="34" charset="0"/>
                <a:buChar char="•"/>
              </a:pPr>
              <a:r>
                <a:rPr lang="en-US" sz="1400" dirty="0"/>
                <a:t>Use of science and technology used in connection with the detection of crime and establish facts in courts of law.</a:t>
              </a:r>
            </a:p>
            <a:p>
              <a:pPr marL="285750" indent="-285750">
                <a:buFont typeface="Arial" panose="020B0604020202020204" pitchFamily="34" charset="0"/>
                <a:buChar char="•"/>
              </a:pPr>
              <a:r>
                <a:rPr lang="en-US" sz="1400" dirty="0"/>
                <a:t>Capabilities granted to law enforcement not provided to ordinary users – NSA’s Prism</a:t>
              </a:r>
            </a:p>
            <a:p>
              <a:pPr marL="285750" indent="-285750">
                <a:buFont typeface="Arial" panose="020B0604020202020204" pitchFamily="34" charset="0"/>
                <a:buChar char="•"/>
              </a:pPr>
              <a:r>
                <a:rPr lang="en-US" sz="1400" dirty="0"/>
                <a:t>Who bells the cat?</a:t>
              </a:r>
            </a:p>
          </p:txBody>
        </p:sp>
        <p:sp>
          <p:nvSpPr>
            <p:cNvPr id="13" name="Round Same Side Corner Rectangle 8">
              <a:extLst>
                <a:ext uri="{FF2B5EF4-FFF2-40B4-BE49-F238E27FC236}">
                  <a16:creationId xmlns:a16="http://schemas.microsoft.com/office/drawing/2014/main" id="{9931BDC8-CA30-4C07-B801-E063C0292B68}"/>
                </a:ext>
              </a:extLst>
            </p:cNvPr>
            <p:cNvSpPr/>
            <p:nvPr/>
          </p:nvSpPr>
          <p:spPr>
            <a:xfrm>
              <a:off x="5476680" y="1047695"/>
              <a:ext cx="2966070" cy="468069"/>
            </a:xfrm>
            <a:prstGeom prst="round2SameRect">
              <a:avLst/>
            </a:prstGeom>
            <a:solidFill>
              <a:schemeClr val="accent1">
                <a:lumMod val="75000"/>
              </a:schemeClr>
            </a:solidFill>
            <a:ln w="12700" cap="flat" cmpd="sng" algn="ctr">
              <a:solidFill>
                <a:schemeClr val="accent1">
                  <a:lumMod val="75000"/>
                </a:scheme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sysClr val="window" lastClr="FFFFFF"/>
                  </a:solidFill>
                  <a:effectLst>
                    <a:outerShdw blurRad="50800" dist="38100" dir="2700000" algn="tl" rotWithShape="0">
                      <a:prstClr val="black">
                        <a:alpha val="40000"/>
                      </a:prstClr>
                    </a:outerShdw>
                  </a:effectLst>
                  <a:uLnTx/>
                  <a:uFillTx/>
                  <a:latin typeface="Calibri"/>
                  <a:ea typeface="+mn-ea"/>
                  <a:cs typeface="+mn-cs"/>
                </a:rPr>
                <a:t>Problem Statement </a:t>
              </a:r>
            </a:p>
          </p:txBody>
        </p:sp>
      </p:grpSp>
      <p:grpSp>
        <p:nvGrpSpPr>
          <p:cNvPr id="14" name="Group 13">
            <a:extLst>
              <a:ext uri="{FF2B5EF4-FFF2-40B4-BE49-F238E27FC236}">
                <a16:creationId xmlns:a16="http://schemas.microsoft.com/office/drawing/2014/main" id="{8926C2B9-0609-41CD-8BAC-1158576850C5}"/>
              </a:ext>
            </a:extLst>
          </p:cNvPr>
          <p:cNvGrpSpPr/>
          <p:nvPr/>
        </p:nvGrpSpPr>
        <p:grpSpPr>
          <a:xfrm>
            <a:off x="516939" y="1814800"/>
            <a:ext cx="8469403" cy="1347500"/>
            <a:chOff x="5476680" y="1047694"/>
            <a:chExt cx="2966071" cy="2426013"/>
          </a:xfrm>
        </p:grpSpPr>
        <p:sp>
          <p:nvSpPr>
            <p:cNvPr id="15" name="Round Same Side Corner Rectangle 7">
              <a:extLst>
                <a:ext uri="{FF2B5EF4-FFF2-40B4-BE49-F238E27FC236}">
                  <a16:creationId xmlns:a16="http://schemas.microsoft.com/office/drawing/2014/main" id="{1DB88966-1FEB-4303-8A68-F4FE9A1BB0D7}"/>
                </a:ext>
              </a:extLst>
            </p:cNvPr>
            <p:cNvSpPr/>
            <p:nvPr/>
          </p:nvSpPr>
          <p:spPr>
            <a:xfrm>
              <a:off x="5476681" y="1384658"/>
              <a:ext cx="2966070" cy="2089049"/>
            </a:xfrm>
            <a:prstGeom prst="round2SameRect">
              <a:avLst>
                <a:gd name="adj1" fmla="val 0"/>
                <a:gd name="adj2" fmla="val 3557"/>
              </a:avLst>
            </a:prstGeom>
            <a:gradFill>
              <a:gsLst>
                <a:gs pos="0">
                  <a:schemeClr val="bg1">
                    <a:lumMod val="85000"/>
                  </a:schemeClr>
                </a:gs>
                <a:gs pos="100000">
                  <a:schemeClr val="bg1">
                    <a:lumMod val="95000"/>
                  </a:schemeClr>
                </a:gs>
              </a:gsLst>
              <a:lin ang="16200000" scaled="1"/>
            </a:gradFill>
            <a:ln w="12700" cap="flat" cmpd="sng" algn="ctr">
              <a:solidFill>
                <a:schemeClr val="accent1">
                  <a:lumMod val="75000"/>
                </a:schemeClr>
              </a:solidFill>
              <a:prstDash val="solid"/>
            </a:ln>
            <a:effectLst/>
          </p:spPr>
          <p:txBody>
            <a:bodyPr lIns="91440" tIns="91440" rIns="91440" bIns="91440" rtlCol="0" anchor="t"/>
            <a:lstStyle/>
            <a:p>
              <a:pPr marL="285750" indent="-285750">
                <a:buFont typeface="Arial" panose="020B0604020202020204" pitchFamily="34" charset="0"/>
                <a:buChar char="•"/>
              </a:pPr>
              <a:r>
                <a:rPr lang="en-US" sz="1400" dirty="0"/>
                <a:t>Electronic Communications Privacy Act (ECPA) of 1986</a:t>
              </a:r>
            </a:p>
            <a:p>
              <a:pPr marL="285750" indent="-285750">
                <a:buFont typeface="Arial" panose="020B0604020202020204" pitchFamily="34" charset="0"/>
                <a:buChar char="•"/>
              </a:pPr>
              <a:r>
                <a:rPr lang="en-US" sz="1400" dirty="0"/>
                <a:t>The Wiretap Statute (Title III) amended 1986</a:t>
              </a:r>
            </a:p>
            <a:p>
              <a:pPr marL="285750" indent="-285750">
                <a:buFont typeface="Arial" panose="020B0604020202020204" pitchFamily="34" charset="0"/>
                <a:buChar char="•"/>
              </a:pPr>
              <a:r>
                <a:rPr lang="en-US" sz="1400" dirty="0"/>
                <a:t>The Pen/Trap Statute amended 2001 </a:t>
              </a:r>
            </a:p>
            <a:p>
              <a:pPr marL="285750" indent="-285750">
                <a:buFont typeface="Arial" panose="020B0604020202020204" pitchFamily="34" charset="0"/>
                <a:buChar char="•"/>
              </a:pPr>
              <a:r>
                <a:rPr lang="en-US" sz="1400" dirty="0"/>
                <a:t>The USA PATRIOT Act 0f 2001</a:t>
              </a:r>
            </a:p>
          </p:txBody>
        </p:sp>
        <p:sp>
          <p:nvSpPr>
            <p:cNvPr id="16" name="Round Same Side Corner Rectangle 8">
              <a:extLst>
                <a:ext uri="{FF2B5EF4-FFF2-40B4-BE49-F238E27FC236}">
                  <a16:creationId xmlns:a16="http://schemas.microsoft.com/office/drawing/2014/main" id="{88051F2A-DFF6-4C46-B354-8135E8EF530C}"/>
                </a:ext>
              </a:extLst>
            </p:cNvPr>
            <p:cNvSpPr/>
            <p:nvPr/>
          </p:nvSpPr>
          <p:spPr>
            <a:xfrm>
              <a:off x="5476680" y="1047694"/>
              <a:ext cx="2966070" cy="493859"/>
            </a:xfrm>
            <a:prstGeom prst="round2SameRect">
              <a:avLst/>
            </a:prstGeom>
            <a:solidFill>
              <a:schemeClr val="accent1">
                <a:lumMod val="75000"/>
              </a:schemeClr>
            </a:solidFill>
            <a:ln w="12700" cap="flat" cmpd="sng" algn="ctr">
              <a:solidFill>
                <a:schemeClr val="accent1">
                  <a:lumMod val="75000"/>
                </a:scheme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sysClr val="window" lastClr="FFFFFF"/>
                  </a:solidFill>
                  <a:effectLst>
                    <a:outerShdw blurRad="50800" dist="38100" dir="2700000" algn="tl" rotWithShape="0">
                      <a:prstClr val="black">
                        <a:alpha val="40000"/>
                      </a:prstClr>
                    </a:outerShdw>
                  </a:effectLst>
                  <a:uLnTx/>
                  <a:uFillTx/>
                  <a:latin typeface="Calibri"/>
                  <a:ea typeface="+mn-ea"/>
                  <a:cs typeface="+mn-cs"/>
                </a:rPr>
                <a:t>Legal</a:t>
              </a:r>
            </a:p>
          </p:txBody>
        </p:sp>
      </p:grpSp>
    </p:spTree>
    <p:extLst>
      <p:ext uri="{BB962C8B-B14F-4D97-AF65-F5344CB8AC3E}">
        <p14:creationId xmlns:p14="http://schemas.microsoft.com/office/powerpoint/2010/main" val="1583222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6D4A2D-CFF5-419E-95A6-EA8430F32FDB}"/>
              </a:ext>
            </a:extLst>
          </p:cNvPr>
          <p:cNvSpPr>
            <a:spLocks noGrp="1"/>
          </p:cNvSpPr>
          <p:nvPr>
            <p:ph type="sldNum" sz="quarter" idx="11"/>
          </p:nvPr>
        </p:nvSpPr>
        <p:spPr/>
        <p:txBody>
          <a:bodyPr/>
          <a:lstStyle/>
          <a:p>
            <a:fld id="{DD7384A6-A925-F84B-A361-412809E9F3B5}" type="slidenum">
              <a:rPr lang="en-US" smtClean="0"/>
              <a:pPr/>
              <a:t>23</a:t>
            </a:fld>
            <a:endParaRPr lang="en-US" dirty="0"/>
          </a:p>
        </p:txBody>
      </p:sp>
      <p:sp>
        <p:nvSpPr>
          <p:cNvPr id="4" name="Title 3">
            <a:extLst>
              <a:ext uri="{FF2B5EF4-FFF2-40B4-BE49-F238E27FC236}">
                <a16:creationId xmlns:a16="http://schemas.microsoft.com/office/drawing/2014/main" id="{D75FB04F-7F77-4A8A-A610-ACCCB6F748C6}"/>
              </a:ext>
            </a:extLst>
          </p:cNvPr>
          <p:cNvSpPr>
            <a:spLocks noGrp="1"/>
          </p:cNvSpPr>
          <p:nvPr>
            <p:ph type="title"/>
          </p:nvPr>
        </p:nvSpPr>
        <p:spPr/>
        <p:txBody>
          <a:bodyPr/>
          <a:lstStyle/>
          <a:p>
            <a:r>
              <a:rPr lang="en-US" dirty="0"/>
              <a:t>Data Leaks</a:t>
            </a:r>
          </a:p>
        </p:txBody>
      </p:sp>
      <p:sp>
        <p:nvSpPr>
          <p:cNvPr id="5" name="TextBox 4">
            <a:extLst>
              <a:ext uri="{FF2B5EF4-FFF2-40B4-BE49-F238E27FC236}">
                <a16:creationId xmlns:a16="http://schemas.microsoft.com/office/drawing/2014/main" id="{28FD79A5-056B-496E-B180-CC200C9E49A1}"/>
              </a:ext>
            </a:extLst>
          </p:cNvPr>
          <p:cNvSpPr txBox="1"/>
          <p:nvPr/>
        </p:nvSpPr>
        <p:spPr>
          <a:xfrm>
            <a:off x="777240" y="990600"/>
            <a:ext cx="3764280" cy="646331"/>
          </a:xfrm>
          <a:prstGeom prst="rect">
            <a:avLst/>
          </a:prstGeom>
          <a:noFill/>
        </p:spPr>
        <p:txBody>
          <a:bodyPr wrap="square" rtlCol="0">
            <a:spAutoFit/>
          </a:bodyPr>
          <a:lstStyle/>
          <a:p>
            <a:endParaRPr lang="en-US" dirty="0"/>
          </a:p>
          <a:p>
            <a:endParaRPr lang="en-US" dirty="0"/>
          </a:p>
        </p:txBody>
      </p:sp>
      <p:grpSp>
        <p:nvGrpSpPr>
          <p:cNvPr id="8" name="Group 7">
            <a:extLst>
              <a:ext uri="{FF2B5EF4-FFF2-40B4-BE49-F238E27FC236}">
                <a16:creationId xmlns:a16="http://schemas.microsoft.com/office/drawing/2014/main" id="{1583EA8E-67AE-431F-A450-B1E42141E017}"/>
              </a:ext>
            </a:extLst>
          </p:cNvPr>
          <p:cNvGrpSpPr/>
          <p:nvPr/>
        </p:nvGrpSpPr>
        <p:grpSpPr>
          <a:xfrm>
            <a:off x="502659" y="3209548"/>
            <a:ext cx="8483680" cy="1309999"/>
            <a:chOff x="5476680" y="1047696"/>
            <a:chExt cx="2966071" cy="2426011"/>
          </a:xfrm>
        </p:grpSpPr>
        <p:sp>
          <p:nvSpPr>
            <p:cNvPr id="9" name="Round Same Side Corner Rectangle 7">
              <a:extLst>
                <a:ext uri="{FF2B5EF4-FFF2-40B4-BE49-F238E27FC236}">
                  <a16:creationId xmlns:a16="http://schemas.microsoft.com/office/drawing/2014/main" id="{C64B7D75-B6BB-46B7-AF54-2BBB0D08E7BC}"/>
                </a:ext>
              </a:extLst>
            </p:cNvPr>
            <p:cNvSpPr/>
            <p:nvPr/>
          </p:nvSpPr>
          <p:spPr>
            <a:xfrm>
              <a:off x="5476681" y="1384658"/>
              <a:ext cx="2966070" cy="2089049"/>
            </a:xfrm>
            <a:prstGeom prst="round2SameRect">
              <a:avLst>
                <a:gd name="adj1" fmla="val 0"/>
                <a:gd name="adj2" fmla="val 3557"/>
              </a:avLst>
            </a:prstGeom>
            <a:gradFill>
              <a:gsLst>
                <a:gs pos="0">
                  <a:schemeClr val="bg1">
                    <a:lumMod val="85000"/>
                  </a:schemeClr>
                </a:gs>
                <a:gs pos="100000">
                  <a:schemeClr val="bg1">
                    <a:lumMod val="95000"/>
                  </a:schemeClr>
                </a:gs>
              </a:gsLst>
              <a:lin ang="16200000" scaled="1"/>
            </a:gradFill>
            <a:ln w="12700" cap="flat" cmpd="sng" algn="ctr">
              <a:solidFill>
                <a:schemeClr val="accent1">
                  <a:lumMod val="75000"/>
                </a:schemeClr>
              </a:solidFill>
              <a:prstDash val="solid"/>
            </a:ln>
            <a:effectLst/>
          </p:spPr>
          <p:txBody>
            <a:bodyPr lIns="91440" tIns="91440" rIns="91440" bIns="91440" rtlCol="0" anchor="t"/>
            <a:lstStyle/>
            <a:p>
              <a:pPr marL="285750" indent="-285750">
                <a:buFont typeface="Arial" panose="020B0604020202020204" pitchFamily="34" charset="0"/>
                <a:buChar char="•"/>
              </a:pPr>
              <a:r>
                <a:rPr lang="en-US" sz="1400" dirty="0"/>
                <a:t>Nearly 80 million records, including personal information such as names, Social Security numbers, dates of birth, and other sensitive details</a:t>
              </a:r>
            </a:p>
            <a:p>
              <a:pPr marL="285750" indent="-285750">
                <a:buFont typeface="Arial" panose="020B0604020202020204" pitchFamily="34" charset="0"/>
                <a:buChar char="•"/>
              </a:pPr>
              <a:r>
                <a:rPr lang="en-US" sz="1400" dirty="0"/>
                <a:t>Settled the class action lawsuit for data breach for a record $115 million</a:t>
              </a:r>
            </a:p>
            <a:p>
              <a:pPr marL="285750" indent="-285750">
                <a:buFont typeface="Arial" panose="020B0604020202020204" pitchFamily="34" charset="0"/>
                <a:buChar char="•"/>
              </a:pPr>
              <a:endParaRPr lang="en-US" dirty="0"/>
            </a:p>
          </p:txBody>
        </p:sp>
        <p:sp>
          <p:nvSpPr>
            <p:cNvPr id="10" name="Round Same Side Corner Rectangle 8">
              <a:extLst>
                <a:ext uri="{FF2B5EF4-FFF2-40B4-BE49-F238E27FC236}">
                  <a16:creationId xmlns:a16="http://schemas.microsoft.com/office/drawing/2014/main" id="{8B6F3FE5-4A93-4C38-AEBC-604B649ED155}"/>
                </a:ext>
              </a:extLst>
            </p:cNvPr>
            <p:cNvSpPr/>
            <p:nvPr/>
          </p:nvSpPr>
          <p:spPr>
            <a:xfrm>
              <a:off x="5476680" y="1047696"/>
              <a:ext cx="2966070" cy="360187"/>
            </a:xfrm>
            <a:prstGeom prst="round2SameRect">
              <a:avLst/>
            </a:prstGeom>
            <a:solidFill>
              <a:schemeClr val="accent1">
                <a:lumMod val="75000"/>
              </a:schemeClr>
            </a:solidFill>
            <a:ln w="12700" cap="flat" cmpd="sng" algn="ctr">
              <a:solidFill>
                <a:schemeClr val="accent1">
                  <a:lumMod val="75000"/>
                </a:scheme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sysClr val="window" lastClr="FFFFFF"/>
                  </a:solidFill>
                  <a:effectLst>
                    <a:outerShdw blurRad="50800" dist="38100" dir="2700000" algn="tl" rotWithShape="0">
                      <a:prstClr val="black">
                        <a:alpha val="40000"/>
                      </a:prstClr>
                    </a:outerShdw>
                  </a:effectLst>
                  <a:uLnTx/>
                  <a:uFillTx/>
                  <a:latin typeface="Calibri"/>
                  <a:ea typeface="+mn-ea"/>
                  <a:cs typeface="+mn-cs"/>
                </a:rPr>
                <a:t>Case Study – Anthem Data Breach of 2015</a:t>
              </a:r>
            </a:p>
          </p:txBody>
        </p:sp>
      </p:grpSp>
      <p:grpSp>
        <p:nvGrpSpPr>
          <p:cNvPr id="11" name="Group 10">
            <a:extLst>
              <a:ext uri="{FF2B5EF4-FFF2-40B4-BE49-F238E27FC236}">
                <a16:creationId xmlns:a16="http://schemas.microsoft.com/office/drawing/2014/main" id="{7B824F15-E8A8-428B-A0A5-6200F10B95A8}"/>
              </a:ext>
            </a:extLst>
          </p:cNvPr>
          <p:cNvGrpSpPr/>
          <p:nvPr/>
        </p:nvGrpSpPr>
        <p:grpSpPr>
          <a:xfrm>
            <a:off x="533136" y="653848"/>
            <a:ext cx="8453209" cy="1106373"/>
            <a:chOff x="5476680" y="1047695"/>
            <a:chExt cx="2966071" cy="2426012"/>
          </a:xfrm>
        </p:grpSpPr>
        <p:sp>
          <p:nvSpPr>
            <p:cNvPr id="12" name="Round Same Side Corner Rectangle 7">
              <a:extLst>
                <a:ext uri="{FF2B5EF4-FFF2-40B4-BE49-F238E27FC236}">
                  <a16:creationId xmlns:a16="http://schemas.microsoft.com/office/drawing/2014/main" id="{6BCB47D6-31E3-43BB-9DB7-0BF342C161E5}"/>
                </a:ext>
              </a:extLst>
            </p:cNvPr>
            <p:cNvSpPr/>
            <p:nvPr/>
          </p:nvSpPr>
          <p:spPr>
            <a:xfrm>
              <a:off x="5476681" y="1384658"/>
              <a:ext cx="2966070" cy="2089049"/>
            </a:xfrm>
            <a:prstGeom prst="round2SameRect">
              <a:avLst>
                <a:gd name="adj1" fmla="val 0"/>
                <a:gd name="adj2" fmla="val 3557"/>
              </a:avLst>
            </a:prstGeom>
            <a:gradFill>
              <a:gsLst>
                <a:gs pos="0">
                  <a:schemeClr val="bg1">
                    <a:lumMod val="85000"/>
                  </a:schemeClr>
                </a:gs>
                <a:gs pos="100000">
                  <a:schemeClr val="bg1">
                    <a:lumMod val="95000"/>
                  </a:schemeClr>
                </a:gs>
              </a:gsLst>
              <a:lin ang="16200000" scaled="1"/>
            </a:gradFill>
            <a:ln w="12700" cap="flat" cmpd="sng" algn="ctr">
              <a:solidFill>
                <a:schemeClr val="accent1">
                  <a:lumMod val="75000"/>
                </a:schemeClr>
              </a:solidFill>
              <a:prstDash val="solid"/>
            </a:ln>
            <a:effectLst/>
          </p:spPr>
          <p:txBody>
            <a:bodyPr lIns="91440" tIns="91440" rIns="91440" bIns="91440" rtlCol="0" anchor="t"/>
            <a:lstStyle/>
            <a:p>
              <a:pPr marL="285750" indent="-285750">
                <a:buFont typeface="Arial" panose="020B0604020202020204" pitchFamily="34" charset="0"/>
                <a:buChar char="•"/>
              </a:pPr>
              <a:r>
                <a:rPr lang="en-US" sz="1400" dirty="0"/>
                <a:t>Who is going to access your data and how?</a:t>
              </a:r>
            </a:p>
            <a:p>
              <a:pPr marL="285750" indent="-285750">
                <a:buFont typeface="Arial" panose="020B0604020202020204" pitchFamily="34" charset="0"/>
                <a:buChar char="•"/>
              </a:pPr>
              <a:r>
                <a:rPr lang="en-US" sz="1400" dirty="0"/>
                <a:t>Big Data processing assumes consolidation of disparate data sources to unified data lake albeit physically distributed </a:t>
              </a:r>
            </a:p>
          </p:txBody>
        </p:sp>
        <p:sp>
          <p:nvSpPr>
            <p:cNvPr id="13" name="Round Same Side Corner Rectangle 8">
              <a:extLst>
                <a:ext uri="{FF2B5EF4-FFF2-40B4-BE49-F238E27FC236}">
                  <a16:creationId xmlns:a16="http://schemas.microsoft.com/office/drawing/2014/main" id="{9931BDC8-CA30-4C07-B801-E063C0292B68}"/>
                </a:ext>
              </a:extLst>
            </p:cNvPr>
            <p:cNvSpPr/>
            <p:nvPr/>
          </p:nvSpPr>
          <p:spPr>
            <a:xfrm>
              <a:off x="5476680" y="1047695"/>
              <a:ext cx="2966070" cy="468069"/>
            </a:xfrm>
            <a:prstGeom prst="round2SameRect">
              <a:avLst/>
            </a:prstGeom>
            <a:solidFill>
              <a:schemeClr val="accent1">
                <a:lumMod val="75000"/>
              </a:schemeClr>
            </a:solidFill>
            <a:ln w="12700" cap="flat" cmpd="sng" algn="ctr">
              <a:solidFill>
                <a:schemeClr val="accent1">
                  <a:lumMod val="75000"/>
                </a:scheme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sysClr val="window" lastClr="FFFFFF"/>
                  </a:solidFill>
                  <a:effectLst>
                    <a:outerShdw blurRad="50800" dist="38100" dir="2700000" algn="tl" rotWithShape="0">
                      <a:prstClr val="black">
                        <a:alpha val="40000"/>
                      </a:prstClr>
                    </a:outerShdw>
                  </a:effectLst>
                  <a:uLnTx/>
                  <a:uFillTx/>
                  <a:latin typeface="Calibri"/>
                  <a:ea typeface="+mn-ea"/>
                  <a:cs typeface="+mn-cs"/>
                </a:rPr>
                <a:t>Problem Statement </a:t>
              </a:r>
            </a:p>
          </p:txBody>
        </p:sp>
      </p:grpSp>
      <p:grpSp>
        <p:nvGrpSpPr>
          <p:cNvPr id="14" name="Group 13">
            <a:extLst>
              <a:ext uri="{FF2B5EF4-FFF2-40B4-BE49-F238E27FC236}">
                <a16:creationId xmlns:a16="http://schemas.microsoft.com/office/drawing/2014/main" id="{8926C2B9-0609-41CD-8BAC-1158576850C5}"/>
              </a:ext>
            </a:extLst>
          </p:cNvPr>
          <p:cNvGrpSpPr/>
          <p:nvPr/>
        </p:nvGrpSpPr>
        <p:grpSpPr>
          <a:xfrm>
            <a:off x="516939" y="1814800"/>
            <a:ext cx="8469403" cy="1347500"/>
            <a:chOff x="5476680" y="1047694"/>
            <a:chExt cx="2966071" cy="2426013"/>
          </a:xfrm>
        </p:grpSpPr>
        <p:sp>
          <p:nvSpPr>
            <p:cNvPr id="15" name="Round Same Side Corner Rectangle 7">
              <a:extLst>
                <a:ext uri="{FF2B5EF4-FFF2-40B4-BE49-F238E27FC236}">
                  <a16:creationId xmlns:a16="http://schemas.microsoft.com/office/drawing/2014/main" id="{1DB88966-1FEB-4303-8A68-F4FE9A1BB0D7}"/>
                </a:ext>
              </a:extLst>
            </p:cNvPr>
            <p:cNvSpPr/>
            <p:nvPr/>
          </p:nvSpPr>
          <p:spPr>
            <a:xfrm>
              <a:off x="5476681" y="1384658"/>
              <a:ext cx="2966070" cy="2089049"/>
            </a:xfrm>
            <a:prstGeom prst="round2SameRect">
              <a:avLst>
                <a:gd name="adj1" fmla="val 0"/>
                <a:gd name="adj2" fmla="val 3557"/>
              </a:avLst>
            </a:prstGeom>
            <a:gradFill>
              <a:gsLst>
                <a:gs pos="0">
                  <a:schemeClr val="bg1">
                    <a:lumMod val="85000"/>
                  </a:schemeClr>
                </a:gs>
                <a:gs pos="100000">
                  <a:schemeClr val="bg1">
                    <a:lumMod val="95000"/>
                  </a:schemeClr>
                </a:gs>
              </a:gsLst>
              <a:lin ang="16200000" scaled="1"/>
            </a:gradFill>
            <a:ln w="12700" cap="flat" cmpd="sng" algn="ctr">
              <a:solidFill>
                <a:schemeClr val="accent1">
                  <a:lumMod val="75000"/>
                </a:schemeClr>
              </a:solidFill>
              <a:prstDash val="solid"/>
            </a:ln>
            <a:effectLst/>
          </p:spPr>
          <p:txBody>
            <a:bodyPr lIns="91440" tIns="91440" rIns="91440" bIns="91440" rtlCol="0" anchor="t"/>
            <a:lstStyle/>
            <a:p>
              <a:pPr marL="285750" indent="-285750">
                <a:buFont typeface="Arial" panose="020B0604020202020204" pitchFamily="34" charset="0"/>
                <a:buChar char="•"/>
              </a:pPr>
              <a:r>
                <a:rPr lang="en-US" sz="1400" dirty="0"/>
                <a:t>California data breach notification law of 2002</a:t>
              </a:r>
            </a:p>
            <a:p>
              <a:pPr marL="285750" indent="-285750">
                <a:buFont typeface="Arial" panose="020B0604020202020204" pitchFamily="34" charset="0"/>
                <a:buChar char="•"/>
              </a:pPr>
              <a:r>
                <a:rPr lang="en-US" sz="1400" dirty="0"/>
                <a:t>Forty-eight states, the District of Columbia, Guam, Puerto Rico and the Virgin  have data breach notification laws</a:t>
              </a:r>
            </a:p>
          </p:txBody>
        </p:sp>
        <p:sp>
          <p:nvSpPr>
            <p:cNvPr id="16" name="Round Same Side Corner Rectangle 8">
              <a:extLst>
                <a:ext uri="{FF2B5EF4-FFF2-40B4-BE49-F238E27FC236}">
                  <a16:creationId xmlns:a16="http://schemas.microsoft.com/office/drawing/2014/main" id="{88051F2A-DFF6-4C46-B354-8135E8EF530C}"/>
                </a:ext>
              </a:extLst>
            </p:cNvPr>
            <p:cNvSpPr/>
            <p:nvPr/>
          </p:nvSpPr>
          <p:spPr>
            <a:xfrm>
              <a:off x="5476680" y="1047694"/>
              <a:ext cx="2966070" cy="493859"/>
            </a:xfrm>
            <a:prstGeom prst="round2SameRect">
              <a:avLst/>
            </a:prstGeom>
            <a:solidFill>
              <a:schemeClr val="accent1">
                <a:lumMod val="75000"/>
              </a:schemeClr>
            </a:solidFill>
            <a:ln w="12700" cap="flat" cmpd="sng" algn="ctr">
              <a:solidFill>
                <a:schemeClr val="accent1">
                  <a:lumMod val="75000"/>
                </a:scheme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sysClr val="window" lastClr="FFFFFF"/>
                  </a:solidFill>
                  <a:effectLst>
                    <a:outerShdw blurRad="50800" dist="38100" dir="2700000" algn="tl" rotWithShape="0">
                      <a:prstClr val="black">
                        <a:alpha val="40000"/>
                      </a:prstClr>
                    </a:outerShdw>
                  </a:effectLst>
                  <a:uLnTx/>
                  <a:uFillTx/>
                  <a:latin typeface="Calibri"/>
                  <a:ea typeface="+mn-ea"/>
                  <a:cs typeface="+mn-cs"/>
                </a:rPr>
                <a:t>Legal</a:t>
              </a:r>
            </a:p>
          </p:txBody>
        </p:sp>
      </p:grpSp>
    </p:spTree>
    <p:extLst>
      <p:ext uri="{BB962C8B-B14F-4D97-AF65-F5344CB8AC3E}">
        <p14:creationId xmlns:p14="http://schemas.microsoft.com/office/powerpoint/2010/main" val="4090571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6D4A2D-CFF5-419E-95A6-EA8430F32FDB}"/>
              </a:ext>
            </a:extLst>
          </p:cNvPr>
          <p:cNvSpPr>
            <a:spLocks noGrp="1"/>
          </p:cNvSpPr>
          <p:nvPr>
            <p:ph type="sldNum" sz="quarter" idx="11"/>
          </p:nvPr>
        </p:nvSpPr>
        <p:spPr/>
        <p:txBody>
          <a:bodyPr/>
          <a:lstStyle/>
          <a:p>
            <a:fld id="{DD7384A6-A925-F84B-A361-412809E9F3B5}" type="slidenum">
              <a:rPr lang="en-US" smtClean="0"/>
              <a:pPr/>
              <a:t>24</a:t>
            </a:fld>
            <a:endParaRPr lang="en-US" dirty="0"/>
          </a:p>
        </p:txBody>
      </p:sp>
      <p:sp>
        <p:nvSpPr>
          <p:cNvPr id="4" name="Title 3">
            <a:extLst>
              <a:ext uri="{FF2B5EF4-FFF2-40B4-BE49-F238E27FC236}">
                <a16:creationId xmlns:a16="http://schemas.microsoft.com/office/drawing/2014/main" id="{D75FB04F-7F77-4A8A-A610-ACCCB6F748C6}"/>
              </a:ext>
            </a:extLst>
          </p:cNvPr>
          <p:cNvSpPr>
            <a:spLocks noGrp="1"/>
          </p:cNvSpPr>
          <p:nvPr>
            <p:ph type="title"/>
          </p:nvPr>
        </p:nvSpPr>
        <p:spPr/>
        <p:txBody>
          <a:bodyPr/>
          <a:lstStyle/>
          <a:p>
            <a:r>
              <a:rPr lang="en-US" dirty="0"/>
              <a:t>Data Storage</a:t>
            </a:r>
          </a:p>
        </p:txBody>
      </p:sp>
      <p:sp>
        <p:nvSpPr>
          <p:cNvPr id="5" name="TextBox 4">
            <a:extLst>
              <a:ext uri="{FF2B5EF4-FFF2-40B4-BE49-F238E27FC236}">
                <a16:creationId xmlns:a16="http://schemas.microsoft.com/office/drawing/2014/main" id="{28FD79A5-056B-496E-B180-CC200C9E49A1}"/>
              </a:ext>
            </a:extLst>
          </p:cNvPr>
          <p:cNvSpPr txBox="1"/>
          <p:nvPr/>
        </p:nvSpPr>
        <p:spPr>
          <a:xfrm>
            <a:off x="777240" y="990600"/>
            <a:ext cx="3764280" cy="646331"/>
          </a:xfrm>
          <a:prstGeom prst="rect">
            <a:avLst/>
          </a:prstGeom>
          <a:noFill/>
        </p:spPr>
        <p:txBody>
          <a:bodyPr wrap="square" rtlCol="0">
            <a:spAutoFit/>
          </a:bodyPr>
          <a:lstStyle/>
          <a:p>
            <a:endParaRPr lang="en-US" dirty="0"/>
          </a:p>
          <a:p>
            <a:endParaRPr lang="en-US" dirty="0"/>
          </a:p>
        </p:txBody>
      </p:sp>
      <p:grpSp>
        <p:nvGrpSpPr>
          <p:cNvPr id="8" name="Group 7">
            <a:extLst>
              <a:ext uri="{FF2B5EF4-FFF2-40B4-BE49-F238E27FC236}">
                <a16:creationId xmlns:a16="http://schemas.microsoft.com/office/drawing/2014/main" id="{1583EA8E-67AE-431F-A450-B1E42141E017}"/>
              </a:ext>
            </a:extLst>
          </p:cNvPr>
          <p:cNvGrpSpPr/>
          <p:nvPr/>
        </p:nvGrpSpPr>
        <p:grpSpPr>
          <a:xfrm>
            <a:off x="502659" y="3209548"/>
            <a:ext cx="8483680" cy="1438652"/>
            <a:chOff x="5476680" y="1047696"/>
            <a:chExt cx="2966071" cy="2426011"/>
          </a:xfrm>
        </p:grpSpPr>
        <p:sp>
          <p:nvSpPr>
            <p:cNvPr id="9" name="Round Same Side Corner Rectangle 7">
              <a:extLst>
                <a:ext uri="{FF2B5EF4-FFF2-40B4-BE49-F238E27FC236}">
                  <a16:creationId xmlns:a16="http://schemas.microsoft.com/office/drawing/2014/main" id="{C64B7D75-B6BB-46B7-AF54-2BBB0D08E7BC}"/>
                </a:ext>
              </a:extLst>
            </p:cNvPr>
            <p:cNvSpPr/>
            <p:nvPr/>
          </p:nvSpPr>
          <p:spPr>
            <a:xfrm>
              <a:off x="5476681" y="1384658"/>
              <a:ext cx="2966070" cy="2089049"/>
            </a:xfrm>
            <a:prstGeom prst="round2SameRect">
              <a:avLst>
                <a:gd name="adj1" fmla="val 0"/>
                <a:gd name="adj2" fmla="val 3557"/>
              </a:avLst>
            </a:prstGeom>
            <a:gradFill>
              <a:gsLst>
                <a:gs pos="0">
                  <a:schemeClr val="bg1">
                    <a:lumMod val="85000"/>
                  </a:schemeClr>
                </a:gs>
                <a:gs pos="100000">
                  <a:schemeClr val="bg1">
                    <a:lumMod val="95000"/>
                  </a:schemeClr>
                </a:gs>
              </a:gsLst>
              <a:lin ang="16200000" scaled="1"/>
            </a:gradFill>
            <a:ln w="12700" cap="flat" cmpd="sng" algn="ctr">
              <a:solidFill>
                <a:schemeClr val="accent1">
                  <a:lumMod val="75000"/>
                </a:schemeClr>
              </a:solidFill>
              <a:prstDash val="solid"/>
            </a:ln>
            <a:effectLst/>
          </p:spPr>
          <p:txBody>
            <a:bodyPr lIns="91440" tIns="91440" rIns="91440" bIns="91440" rtlCol="0" anchor="t"/>
            <a:lstStyle/>
            <a:p>
              <a:pPr marL="377190" indent="-285750">
                <a:buFont typeface="Arial" panose="020B0604020202020204" pitchFamily="34" charset="0"/>
                <a:buChar char="•"/>
              </a:pPr>
              <a:r>
                <a:rPr lang="en-US" sz="1400" dirty="0"/>
                <a:t>Store voter roll data from all 50 states on White House computers</a:t>
              </a:r>
            </a:p>
            <a:p>
              <a:pPr marL="377190" indent="-285750">
                <a:buFont typeface="Arial" panose="020B0604020202020204" pitchFamily="34" charset="0"/>
                <a:buChar char="•"/>
              </a:pPr>
              <a:r>
                <a:rPr lang="en-US" sz="1400" dirty="0"/>
                <a:t>Half a dozen law suits – two of them are Electronic Privacy Information Center alleging that "the Commission's demand for detailed voter histories also violates millions of Americans' constitutional right to privacy. A suit by the American Civil Liberties Union alleging that the commission is failing to comply with federal transparency and open-meeting laws</a:t>
              </a:r>
            </a:p>
          </p:txBody>
        </p:sp>
        <p:sp>
          <p:nvSpPr>
            <p:cNvPr id="10" name="Round Same Side Corner Rectangle 8">
              <a:extLst>
                <a:ext uri="{FF2B5EF4-FFF2-40B4-BE49-F238E27FC236}">
                  <a16:creationId xmlns:a16="http://schemas.microsoft.com/office/drawing/2014/main" id="{8B6F3FE5-4A93-4C38-AEBC-604B649ED155}"/>
                </a:ext>
              </a:extLst>
            </p:cNvPr>
            <p:cNvSpPr/>
            <p:nvPr/>
          </p:nvSpPr>
          <p:spPr>
            <a:xfrm>
              <a:off x="5476680" y="1047696"/>
              <a:ext cx="2966070" cy="348391"/>
            </a:xfrm>
            <a:prstGeom prst="round2SameRect">
              <a:avLst/>
            </a:prstGeom>
            <a:solidFill>
              <a:schemeClr val="accent1">
                <a:lumMod val="75000"/>
              </a:schemeClr>
            </a:solidFill>
            <a:ln w="12700" cap="flat" cmpd="sng" algn="ctr">
              <a:solidFill>
                <a:schemeClr val="accent1">
                  <a:lumMod val="75000"/>
                </a:schemeClr>
              </a:solidFill>
              <a:prstDash val="solid"/>
            </a:ln>
            <a:effectLst/>
          </p:spPr>
          <p:txBody>
            <a:bodyPr rtlCol="0" anchor="ctr"/>
            <a:lstStyle/>
            <a:p>
              <a:pPr lvl="0" defTabSz="914400">
                <a:defRPr/>
              </a:pPr>
              <a:r>
                <a:rPr lang="en-US" b="1" kern="0" dirty="0">
                  <a:solidFill>
                    <a:sysClr val="window" lastClr="FFFFFF"/>
                  </a:solidFill>
                  <a:effectLst>
                    <a:outerShdw blurRad="50800" dist="38100" dir="2700000" algn="tl" rotWithShape="0">
                      <a:prstClr val="black">
                        <a:alpha val="40000"/>
                      </a:prstClr>
                    </a:outerShdw>
                  </a:effectLst>
                </a:rPr>
                <a:t>Case Study - Voter Fraud Commission of 2017 </a:t>
              </a:r>
              <a:endParaRPr kumimoji="0" lang="en-US" b="1" i="0" u="none" strike="noStrike" kern="0" cap="none" spc="0" normalizeH="0" baseline="0" noProof="0" dirty="0">
                <a:ln>
                  <a:noFill/>
                </a:ln>
                <a:solidFill>
                  <a:sysClr val="window" lastClr="FFFFFF"/>
                </a:solidFill>
                <a:effectLst>
                  <a:outerShdw blurRad="50800" dist="38100" dir="2700000" algn="tl" rotWithShape="0">
                    <a:prstClr val="black">
                      <a:alpha val="40000"/>
                    </a:prstClr>
                  </a:outerShdw>
                </a:effectLst>
                <a:uLnTx/>
                <a:uFillTx/>
                <a:latin typeface="Calibri"/>
                <a:ea typeface="+mn-ea"/>
                <a:cs typeface="+mn-cs"/>
              </a:endParaRPr>
            </a:p>
          </p:txBody>
        </p:sp>
      </p:grpSp>
      <p:grpSp>
        <p:nvGrpSpPr>
          <p:cNvPr id="11" name="Group 10">
            <a:extLst>
              <a:ext uri="{FF2B5EF4-FFF2-40B4-BE49-F238E27FC236}">
                <a16:creationId xmlns:a16="http://schemas.microsoft.com/office/drawing/2014/main" id="{7B824F15-E8A8-428B-A0A5-6200F10B95A8}"/>
              </a:ext>
            </a:extLst>
          </p:cNvPr>
          <p:cNvGrpSpPr/>
          <p:nvPr/>
        </p:nvGrpSpPr>
        <p:grpSpPr>
          <a:xfrm>
            <a:off x="533136" y="653848"/>
            <a:ext cx="8453209" cy="1106373"/>
            <a:chOff x="5476680" y="1047695"/>
            <a:chExt cx="2966071" cy="2426012"/>
          </a:xfrm>
        </p:grpSpPr>
        <p:sp>
          <p:nvSpPr>
            <p:cNvPr id="12" name="Round Same Side Corner Rectangle 7">
              <a:extLst>
                <a:ext uri="{FF2B5EF4-FFF2-40B4-BE49-F238E27FC236}">
                  <a16:creationId xmlns:a16="http://schemas.microsoft.com/office/drawing/2014/main" id="{6BCB47D6-31E3-43BB-9DB7-0BF342C161E5}"/>
                </a:ext>
              </a:extLst>
            </p:cNvPr>
            <p:cNvSpPr/>
            <p:nvPr/>
          </p:nvSpPr>
          <p:spPr>
            <a:xfrm>
              <a:off x="5476681" y="1384658"/>
              <a:ext cx="2966070" cy="2089049"/>
            </a:xfrm>
            <a:prstGeom prst="round2SameRect">
              <a:avLst>
                <a:gd name="adj1" fmla="val 0"/>
                <a:gd name="adj2" fmla="val 3557"/>
              </a:avLst>
            </a:prstGeom>
            <a:gradFill>
              <a:gsLst>
                <a:gs pos="0">
                  <a:schemeClr val="bg1">
                    <a:lumMod val="85000"/>
                  </a:schemeClr>
                </a:gs>
                <a:gs pos="100000">
                  <a:schemeClr val="bg1">
                    <a:lumMod val="95000"/>
                  </a:schemeClr>
                </a:gs>
              </a:gsLst>
              <a:lin ang="16200000" scaled="1"/>
            </a:gradFill>
            <a:ln w="12700" cap="flat" cmpd="sng" algn="ctr">
              <a:solidFill>
                <a:schemeClr val="accent1">
                  <a:lumMod val="75000"/>
                </a:schemeClr>
              </a:solidFill>
              <a:prstDash val="solid"/>
            </a:ln>
            <a:effectLst/>
          </p:spPr>
          <p:txBody>
            <a:bodyPr lIns="91440" tIns="91440" rIns="91440" bIns="91440" rtlCol="0" anchor="t"/>
            <a:lstStyle/>
            <a:p>
              <a:pPr marL="285750" indent="-285750">
                <a:buFont typeface="Arial" panose="020B0604020202020204" pitchFamily="34" charset="0"/>
                <a:buChar char="•"/>
              </a:pPr>
              <a:r>
                <a:rPr lang="en-US" sz="1400" dirty="0"/>
                <a:t>Where are you going to store data and how?</a:t>
              </a:r>
            </a:p>
            <a:p>
              <a:pPr marL="285750" indent="-285750">
                <a:buFont typeface="Arial" panose="020B0604020202020204" pitchFamily="34" charset="0"/>
                <a:buChar char="•"/>
              </a:pPr>
              <a:r>
                <a:rPr lang="en-US" sz="1400" dirty="0"/>
                <a:t>Right to Forget</a:t>
              </a:r>
            </a:p>
            <a:p>
              <a:pPr marL="285750" indent="-285750">
                <a:buFont typeface="Arial" panose="020B0604020202020204" pitchFamily="34" charset="0"/>
                <a:buChar char="•"/>
              </a:pPr>
              <a:r>
                <a:rPr lang="en-US" sz="1400" dirty="0"/>
                <a:t>Data disposal</a:t>
              </a:r>
            </a:p>
            <a:p>
              <a:pPr marL="285750" indent="-285750">
                <a:buFont typeface="Arial" panose="020B0604020202020204" pitchFamily="34" charset="0"/>
                <a:buChar char="•"/>
              </a:pPr>
              <a:endParaRPr lang="en-US" sz="1600" dirty="0"/>
            </a:p>
          </p:txBody>
        </p:sp>
        <p:sp>
          <p:nvSpPr>
            <p:cNvPr id="13" name="Round Same Side Corner Rectangle 8">
              <a:extLst>
                <a:ext uri="{FF2B5EF4-FFF2-40B4-BE49-F238E27FC236}">
                  <a16:creationId xmlns:a16="http://schemas.microsoft.com/office/drawing/2014/main" id="{9931BDC8-CA30-4C07-B801-E063C0292B68}"/>
                </a:ext>
              </a:extLst>
            </p:cNvPr>
            <p:cNvSpPr/>
            <p:nvPr/>
          </p:nvSpPr>
          <p:spPr>
            <a:xfrm>
              <a:off x="5476680" y="1047695"/>
              <a:ext cx="2966070" cy="468069"/>
            </a:xfrm>
            <a:prstGeom prst="round2SameRect">
              <a:avLst/>
            </a:prstGeom>
            <a:solidFill>
              <a:schemeClr val="accent1">
                <a:lumMod val="75000"/>
              </a:schemeClr>
            </a:solidFill>
            <a:ln w="12700" cap="flat" cmpd="sng" algn="ctr">
              <a:solidFill>
                <a:schemeClr val="accent1">
                  <a:lumMod val="75000"/>
                </a:scheme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sysClr val="window" lastClr="FFFFFF"/>
                  </a:solidFill>
                  <a:effectLst>
                    <a:outerShdw blurRad="50800" dist="38100" dir="2700000" algn="tl" rotWithShape="0">
                      <a:prstClr val="black">
                        <a:alpha val="40000"/>
                      </a:prstClr>
                    </a:outerShdw>
                  </a:effectLst>
                  <a:uLnTx/>
                  <a:uFillTx/>
                  <a:latin typeface="Calibri"/>
                  <a:ea typeface="+mn-ea"/>
                  <a:cs typeface="+mn-cs"/>
                </a:rPr>
                <a:t>Problem Statement </a:t>
              </a:r>
            </a:p>
          </p:txBody>
        </p:sp>
      </p:grpSp>
      <p:grpSp>
        <p:nvGrpSpPr>
          <p:cNvPr id="14" name="Group 13">
            <a:extLst>
              <a:ext uri="{FF2B5EF4-FFF2-40B4-BE49-F238E27FC236}">
                <a16:creationId xmlns:a16="http://schemas.microsoft.com/office/drawing/2014/main" id="{8926C2B9-0609-41CD-8BAC-1158576850C5}"/>
              </a:ext>
            </a:extLst>
          </p:cNvPr>
          <p:cNvGrpSpPr/>
          <p:nvPr/>
        </p:nvGrpSpPr>
        <p:grpSpPr>
          <a:xfrm>
            <a:off x="516939" y="1814800"/>
            <a:ext cx="8469403" cy="1347500"/>
            <a:chOff x="5476680" y="1047694"/>
            <a:chExt cx="2966071" cy="2426013"/>
          </a:xfrm>
        </p:grpSpPr>
        <p:sp>
          <p:nvSpPr>
            <p:cNvPr id="15" name="Round Same Side Corner Rectangle 7">
              <a:extLst>
                <a:ext uri="{FF2B5EF4-FFF2-40B4-BE49-F238E27FC236}">
                  <a16:creationId xmlns:a16="http://schemas.microsoft.com/office/drawing/2014/main" id="{1DB88966-1FEB-4303-8A68-F4FE9A1BB0D7}"/>
                </a:ext>
              </a:extLst>
            </p:cNvPr>
            <p:cNvSpPr/>
            <p:nvPr/>
          </p:nvSpPr>
          <p:spPr>
            <a:xfrm>
              <a:off x="5476681" y="1384658"/>
              <a:ext cx="2966070" cy="2089049"/>
            </a:xfrm>
            <a:prstGeom prst="round2SameRect">
              <a:avLst>
                <a:gd name="adj1" fmla="val 0"/>
                <a:gd name="adj2" fmla="val 3557"/>
              </a:avLst>
            </a:prstGeom>
            <a:gradFill>
              <a:gsLst>
                <a:gs pos="0">
                  <a:schemeClr val="bg1">
                    <a:lumMod val="85000"/>
                  </a:schemeClr>
                </a:gs>
                <a:gs pos="100000">
                  <a:schemeClr val="bg1">
                    <a:lumMod val="95000"/>
                  </a:schemeClr>
                </a:gs>
              </a:gsLst>
              <a:lin ang="16200000" scaled="1"/>
            </a:gradFill>
            <a:ln w="12700" cap="flat" cmpd="sng" algn="ctr">
              <a:solidFill>
                <a:schemeClr val="accent1">
                  <a:lumMod val="75000"/>
                </a:schemeClr>
              </a:solidFill>
              <a:prstDash val="solid"/>
            </a:ln>
            <a:effectLst/>
          </p:spPr>
          <p:txBody>
            <a:bodyPr lIns="91440" tIns="91440" rIns="91440" bIns="91440" rtlCol="0" anchor="t"/>
            <a:lstStyle/>
            <a:p>
              <a:pPr marL="285750" indent="-285750">
                <a:buFont typeface="Arial" panose="020B0604020202020204" pitchFamily="34" charset="0"/>
                <a:buChar char="•"/>
              </a:pPr>
              <a:r>
                <a:rPr lang="en-US" sz="1400" dirty="0"/>
                <a:t>At least 31 states and Puerto Rico have enacted laws that require entities to destroy, dispose, or otherwise make personal information unreadable or undecipherable. </a:t>
              </a:r>
            </a:p>
            <a:p>
              <a:pPr marL="285750" indent="-285750">
                <a:buFont typeface="Arial" panose="020B0604020202020204" pitchFamily="34" charset="0"/>
                <a:buChar char="•"/>
              </a:pPr>
              <a:r>
                <a:rPr lang="en-US" sz="1400" dirty="0"/>
                <a:t>Out of which Alaska laws only applies to paper records, other states have laws that only apply to employers and not government</a:t>
              </a:r>
            </a:p>
            <a:p>
              <a:pPr marL="285750" indent="-285750">
                <a:buFont typeface="Arial" panose="020B0604020202020204" pitchFamily="34" charset="0"/>
                <a:buChar char="•"/>
              </a:pPr>
              <a:r>
                <a:rPr lang="en-US" sz="1400" dirty="0"/>
                <a:t>Federal Trade Commission's Disposal Rule </a:t>
              </a:r>
            </a:p>
            <a:p>
              <a:pPr marL="285750" indent="-285750">
                <a:buFont typeface="Arial" panose="020B0604020202020204" pitchFamily="34" charset="0"/>
                <a:buChar char="•"/>
              </a:pPr>
              <a:endParaRPr lang="en-US" sz="1400" dirty="0"/>
            </a:p>
          </p:txBody>
        </p:sp>
        <p:sp>
          <p:nvSpPr>
            <p:cNvPr id="16" name="Round Same Side Corner Rectangle 8">
              <a:extLst>
                <a:ext uri="{FF2B5EF4-FFF2-40B4-BE49-F238E27FC236}">
                  <a16:creationId xmlns:a16="http://schemas.microsoft.com/office/drawing/2014/main" id="{88051F2A-DFF6-4C46-B354-8135E8EF530C}"/>
                </a:ext>
              </a:extLst>
            </p:cNvPr>
            <p:cNvSpPr/>
            <p:nvPr/>
          </p:nvSpPr>
          <p:spPr>
            <a:xfrm>
              <a:off x="5476680" y="1047694"/>
              <a:ext cx="2966070" cy="493859"/>
            </a:xfrm>
            <a:prstGeom prst="round2SameRect">
              <a:avLst/>
            </a:prstGeom>
            <a:solidFill>
              <a:schemeClr val="accent1">
                <a:lumMod val="75000"/>
              </a:schemeClr>
            </a:solidFill>
            <a:ln w="12700" cap="flat" cmpd="sng" algn="ctr">
              <a:solidFill>
                <a:schemeClr val="accent1">
                  <a:lumMod val="75000"/>
                </a:schemeClr>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sysClr val="window" lastClr="FFFFFF"/>
                  </a:solidFill>
                  <a:effectLst>
                    <a:outerShdw blurRad="50800" dist="38100" dir="2700000" algn="tl" rotWithShape="0">
                      <a:prstClr val="black">
                        <a:alpha val="40000"/>
                      </a:prstClr>
                    </a:outerShdw>
                  </a:effectLst>
                  <a:uLnTx/>
                  <a:uFillTx/>
                  <a:latin typeface="Calibri"/>
                  <a:ea typeface="+mn-ea"/>
                  <a:cs typeface="+mn-cs"/>
                </a:rPr>
                <a:t>Legal</a:t>
              </a:r>
            </a:p>
          </p:txBody>
        </p:sp>
      </p:grpSp>
    </p:spTree>
    <p:extLst>
      <p:ext uri="{BB962C8B-B14F-4D97-AF65-F5344CB8AC3E}">
        <p14:creationId xmlns:p14="http://schemas.microsoft.com/office/powerpoint/2010/main" val="3497735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iStock_000041733154Large.jpg"/>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l="11" r="11"/>
          <a:stretch>
            <a:fillRect/>
          </a:stretch>
        </p:blipFill>
        <p:spPr/>
      </p:pic>
      <p:sp>
        <p:nvSpPr>
          <p:cNvPr id="5" name="Slide Number Placeholder 4"/>
          <p:cNvSpPr>
            <a:spLocks noGrp="1"/>
          </p:cNvSpPr>
          <p:nvPr>
            <p:ph type="sldNum" sz="quarter" idx="11"/>
          </p:nvPr>
        </p:nvSpPr>
        <p:spPr/>
        <p:txBody>
          <a:bodyPr/>
          <a:lstStyle/>
          <a:p>
            <a:fld id="{DD7384A6-A925-F84B-A361-412809E9F3B5}" type="slidenum">
              <a:rPr lang="en-US" smtClean="0"/>
              <a:pPr/>
              <a:t>25</a:t>
            </a:fld>
            <a:endParaRPr lang="en-US" dirty="0"/>
          </a:p>
        </p:txBody>
      </p:sp>
      <p:sp>
        <p:nvSpPr>
          <p:cNvPr id="4" name="TextBox 3">
            <a:extLst>
              <a:ext uri="{FF2B5EF4-FFF2-40B4-BE49-F238E27FC236}">
                <a16:creationId xmlns:a16="http://schemas.microsoft.com/office/drawing/2014/main" id="{641FD1A5-E7C1-47CF-B93D-D98E73B30293}"/>
              </a:ext>
            </a:extLst>
          </p:cNvPr>
          <p:cNvSpPr txBox="1"/>
          <p:nvPr/>
        </p:nvSpPr>
        <p:spPr>
          <a:xfrm>
            <a:off x="4206240" y="1002090"/>
            <a:ext cx="4937760" cy="1569660"/>
          </a:xfrm>
          <a:prstGeom prst="rect">
            <a:avLst/>
          </a:prstGeom>
          <a:noFill/>
        </p:spPr>
        <p:txBody>
          <a:bodyPr wrap="square" rtlCol="0">
            <a:spAutoFit/>
          </a:bodyPr>
          <a:lstStyle/>
          <a:p>
            <a:r>
              <a:rPr lang="en-US" sz="4800" dirty="0"/>
              <a:t>Future of Ethics in Big Data Analytics </a:t>
            </a:r>
          </a:p>
        </p:txBody>
      </p:sp>
    </p:spTree>
    <p:extLst>
      <p:ext uri="{BB962C8B-B14F-4D97-AF65-F5344CB8AC3E}">
        <p14:creationId xmlns:p14="http://schemas.microsoft.com/office/powerpoint/2010/main" val="11621602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48F5E2-A915-45C9-982D-A4027A313F64}"/>
              </a:ext>
            </a:extLst>
          </p:cNvPr>
          <p:cNvSpPr>
            <a:spLocks noGrp="1"/>
          </p:cNvSpPr>
          <p:nvPr>
            <p:ph type="sldNum" sz="quarter" idx="11"/>
          </p:nvPr>
        </p:nvSpPr>
        <p:spPr/>
        <p:txBody>
          <a:bodyPr/>
          <a:lstStyle/>
          <a:p>
            <a:fld id="{DD7384A6-A925-F84B-A361-412809E9F3B5}" type="slidenum">
              <a:rPr lang="en-US" smtClean="0"/>
              <a:pPr/>
              <a:t>26</a:t>
            </a:fld>
            <a:endParaRPr lang="en-US" dirty="0"/>
          </a:p>
        </p:txBody>
      </p:sp>
      <p:sp>
        <p:nvSpPr>
          <p:cNvPr id="4" name="Title 3">
            <a:extLst>
              <a:ext uri="{FF2B5EF4-FFF2-40B4-BE49-F238E27FC236}">
                <a16:creationId xmlns:a16="http://schemas.microsoft.com/office/drawing/2014/main" id="{E2881C60-1E8E-4D8D-AEAF-7FA614A32D98}"/>
              </a:ext>
            </a:extLst>
          </p:cNvPr>
          <p:cNvSpPr>
            <a:spLocks noGrp="1"/>
          </p:cNvSpPr>
          <p:nvPr>
            <p:ph type="title"/>
          </p:nvPr>
        </p:nvSpPr>
        <p:spPr/>
        <p:txBody>
          <a:bodyPr/>
          <a:lstStyle/>
          <a:p>
            <a:r>
              <a:rPr lang="en-US" sz="2000" dirty="0"/>
              <a:t>Code of Ethics</a:t>
            </a:r>
          </a:p>
        </p:txBody>
      </p:sp>
      <p:graphicFrame>
        <p:nvGraphicFramePr>
          <p:cNvPr id="7" name="Table 6">
            <a:extLst>
              <a:ext uri="{FF2B5EF4-FFF2-40B4-BE49-F238E27FC236}">
                <a16:creationId xmlns:a16="http://schemas.microsoft.com/office/drawing/2014/main" id="{26F024BE-9205-4371-9B79-81F22704EB30}"/>
              </a:ext>
            </a:extLst>
          </p:cNvPr>
          <p:cNvGraphicFramePr>
            <a:graphicFrameLocks noGrp="1"/>
          </p:cNvGraphicFramePr>
          <p:nvPr>
            <p:extLst>
              <p:ext uri="{D42A27DB-BD31-4B8C-83A1-F6EECF244321}">
                <p14:modId xmlns:p14="http://schemas.microsoft.com/office/powerpoint/2010/main" val="2322837288"/>
              </p:ext>
            </p:extLst>
          </p:nvPr>
        </p:nvGraphicFramePr>
        <p:xfrm>
          <a:off x="188322" y="822325"/>
          <a:ext cx="8742318" cy="3505200"/>
        </p:xfrm>
        <a:graphic>
          <a:graphicData uri="http://schemas.openxmlformats.org/drawingml/2006/table">
            <a:tbl>
              <a:tblPr firstRow="1" bandRow="1">
                <a:tableStyleId>{5C22544A-7EE6-4342-B048-85BDC9FD1C3A}</a:tableStyleId>
              </a:tblPr>
              <a:tblGrid>
                <a:gridCol w="3807984">
                  <a:extLst>
                    <a:ext uri="{9D8B030D-6E8A-4147-A177-3AD203B41FA5}">
                      <a16:colId xmlns:a16="http://schemas.microsoft.com/office/drawing/2014/main" val="2889027392"/>
                    </a:ext>
                  </a:extLst>
                </a:gridCol>
                <a:gridCol w="4934334">
                  <a:extLst>
                    <a:ext uri="{9D8B030D-6E8A-4147-A177-3AD203B41FA5}">
                      <a16:colId xmlns:a16="http://schemas.microsoft.com/office/drawing/2014/main" val="3265908036"/>
                    </a:ext>
                  </a:extLst>
                </a:gridCol>
              </a:tblGrid>
              <a:tr h="370840">
                <a:tc>
                  <a:txBody>
                    <a:bodyPr/>
                    <a:lstStyle/>
                    <a:p>
                      <a:r>
                        <a:rPr lang="en-US" sz="1800" dirty="0"/>
                        <a:t>Organization</a:t>
                      </a:r>
                    </a:p>
                  </a:txBody>
                  <a:tcPr/>
                </a:tc>
                <a:tc>
                  <a:txBody>
                    <a:bodyPr/>
                    <a:lstStyle/>
                    <a:p>
                      <a:r>
                        <a:rPr lang="en-US" sz="1800" dirty="0"/>
                        <a:t>Documentation</a:t>
                      </a:r>
                    </a:p>
                  </a:txBody>
                  <a:tcPr/>
                </a:tc>
                <a:extLst>
                  <a:ext uri="{0D108BD9-81ED-4DB2-BD59-A6C34878D82A}">
                    <a16:rowId xmlns:a16="http://schemas.microsoft.com/office/drawing/2014/main" val="1700065907"/>
                  </a:ext>
                </a:extLst>
              </a:tr>
              <a:tr h="370840">
                <a:tc>
                  <a:txBody>
                    <a:bodyPr/>
                    <a:lstStyle/>
                    <a:p>
                      <a:r>
                        <a:rPr lang="en-US" sz="1800" kern="1200" dirty="0">
                          <a:solidFill>
                            <a:schemeClr val="dk1"/>
                          </a:solidFill>
                          <a:latin typeface="+mn-lt"/>
                          <a:ea typeface="+mn-ea"/>
                          <a:cs typeface="+mn-cs"/>
                        </a:rPr>
                        <a:t>IEEE</a:t>
                      </a:r>
                    </a:p>
                  </a:txBody>
                  <a:tcPr/>
                </a:tc>
                <a:tc>
                  <a:txBody>
                    <a:bodyPr/>
                    <a:lstStyle/>
                    <a:p>
                      <a:pPr marL="0" algn="l" defTabSz="457200" rtl="0" eaLnBrk="1" latinLnBrk="0" hangingPunct="1"/>
                      <a:r>
                        <a:rPr lang="en-US" sz="1800" kern="1200" dirty="0">
                          <a:solidFill>
                            <a:schemeClr val="dk1"/>
                          </a:solidFill>
                          <a:latin typeface="+mn-lt"/>
                          <a:ea typeface="+mn-ea"/>
                          <a:cs typeface="+mn-cs"/>
                          <a:hlinkClick r:id="rId2"/>
                        </a:rPr>
                        <a:t>Ethics and Member Conduct </a:t>
                      </a:r>
                      <a:endParaRPr lang="en-US" sz="1800" kern="1200" dirty="0">
                        <a:solidFill>
                          <a:schemeClr val="dk1"/>
                        </a:solidFill>
                        <a:latin typeface="+mn-lt"/>
                        <a:ea typeface="+mn-ea"/>
                        <a:cs typeface="+mn-cs"/>
                      </a:endParaRPr>
                    </a:p>
                  </a:txBody>
                  <a:tcPr/>
                </a:tc>
                <a:extLst>
                  <a:ext uri="{0D108BD9-81ED-4DB2-BD59-A6C34878D82A}">
                    <a16:rowId xmlns:a16="http://schemas.microsoft.com/office/drawing/2014/main" val="3239590924"/>
                  </a:ext>
                </a:extLst>
              </a:tr>
              <a:tr h="370840">
                <a:tc>
                  <a:txBody>
                    <a:bodyPr/>
                    <a:lstStyle/>
                    <a:p>
                      <a:r>
                        <a:rPr lang="en-US" sz="1800" kern="1200" dirty="0">
                          <a:solidFill>
                            <a:schemeClr val="dk1"/>
                          </a:solidFill>
                          <a:latin typeface="+mn-lt"/>
                          <a:ea typeface="+mn-ea"/>
                          <a:cs typeface="+mn-cs"/>
                        </a:rPr>
                        <a:t>ACM</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mn-lt"/>
                          <a:ea typeface="+mn-ea"/>
                          <a:cs typeface="+mn-cs"/>
                          <a:hlinkClick r:id="rId3"/>
                        </a:rPr>
                        <a:t>ACM Code of Ethics and Professional Conduct </a:t>
                      </a:r>
                      <a:endParaRPr lang="en-US" sz="1800" kern="1200" dirty="0">
                        <a:solidFill>
                          <a:schemeClr val="dk1"/>
                        </a:solidFill>
                        <a:latin typeface="+mn-lt"/>
                        <a:ea typeface="+mn-ea"/>
                        <a:cs typeface="+mn-cs"/>
                      </a:endParaRPr>
                    </a:p>
                  </a:txBody>
                  <a:tcPr/>
                </a:tc>
                <a:extLst>
                  <a:ext uri="{0D108BD9-81ED-4DB2-BD59-A6C34878D82A}">
                    <a16:rowId xmlns:a16="http://schemas.microsoft.com/office/drawing/2014/main" val="173571530"/>
                  </a:ext>
                </a:extLst>
              </a:tr>
              <a:tr h="370840">
                <a:tc>
                  <a:txBody>
                    <a:bodyPr/>
                    <a:lstStyle/>
                    <a:p>
                      <a:r>
                        <a:rPr lang="en-US" sz="1800" dirty="0"/>
                        <a:t>British Computer Society</a:t>
                      </a:r>
                    </a:p>
                  </a:txBody>
                  <a:tcPr/>
                </a:tc>
                <a:tc>
                  <a:txBody>
                    <a:bodyPr/>
                    <a:lstStyle/>
                    <a:p>
                      <a:r>
                        <a:rPr lang="en-US" sz="1800" dirty="0">
                          <a:hlinkClick r:id="rId4"/>
                        </a:rPr>
                        <a:t>Code of Conduct for BCS Members</a:t>
                      </a:r>
                      <a:r>
                        <a:rPr lang="en-US" sz="1800" dirty="0"/>
                        <a:t> </a:t>
                      </a:r>
                    </a:p>
                  </a:txBody>
                  <a:tcPr/>
                </a:tc>
                <a:extLst>
                  <a:ext uri="{0D108BD9-81ED-4DB2-BD59-A6C34878D82A}">
                    <a16:rowId xmlns:a16="http://schemas.microsoft.com/office/drawing/2014/main" val="3647728467"/>
                  </a:ext>
                </a:extLst>
              </a:tr>
              <a:tr h="370840">
                <a:tc>
                  <a:txBody>
                    <a:bodyPr/>
                    <a:lstStyle/>
                    <a:p>
                      <a:r>
                        <a:rPr lang="en-US" sz="1800" dirty="0"/>
                        <a:t>Data Science Association</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hlinkClick r:id="rId5"/>
                        </a:rPr>
                        <a:t>Data Science Code of Professional Conduct</a:t>
                      </a:r>
                      <a:endParaRPr lang="en-US" sz="1800" dirty="0"/>
                    </a:p>
                  </a:txBody>
                  <a:tcPr/>
                </a:tc>
                <a:extLst>
                  <a:ext uri="{0D108BD9-81ED-4DB2-BD59-A6C34878D82A}">
                    <a16:rowId xmlns:a16="http://schemas.microsoft.com/office/drawing/2014/main" val="133731202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t>INFORMS for the Certified Analytics Professional</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hlinkClick r:id="rId6"/>
                        </a:rPr>
                        <a:t>Code of Ethics for Certified Analytics Professionals </a:t>
                      </a:r>
                      <a:endParaRPr lang="en-US" sz="1800" dirty="0"/>
                    </a:p>
                  </a:txBody>
                  <a:tcPr/>
                </a:tc>
                <a:extLst>
                  <a:ext uri="{0D108BD9-81ED-4DB2-BD59-A6C34878D82A}">
                    <a16:rowId xmlns:a16="http://schemas.microsoft.com/office/drawing/2014/main" val="2185768634"/>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t>American Statistical Association</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hlinkClick r:id="rId7"/>
                        </a:rPr>
                        <a:t>Ethical Guidelines for Statistical Practice </a:t>
                      </a:r>
                      <a:endParaRPr lang="en-US" sz="1800" dirty="0"/>
                    </a:p>
                  </a:txBody>
                  <a:tcPr/>
                </a:tc>
                <a:extLst>
                  <a:ext uri="{0D108BD9-81ED-4DB2-BD59-A6C34878D82A}">
                    <a16:rowId xmlns:a16="http://schemas.microsoft.com/office/drawing/2014/main" val="1648545904"/>
                  </a:ext>
                </a:extLst>
              </a:tr>
              <a:tr h="370840">
                <a:tc>
                  <a:txBody>
                    <a:bodyPr/>
                    <a:lstStyle/>
                    <a:p>
                      <a:r>
                        <a:rPr lang="en-US" sz="1800" kern="1200" dirty="0">
                          <a:solidFill>
                            <a:schemeClr val="dk1"/>
                          </a:solidFill>
                          <a:latin typeface="+mn-lt"/>
                          <a:ea typeface="+mn-ea"/>
                          <a:cs typeface="+mn-cs"/>
                        </a:rPr>
                        <a:t>Digital Forensics Certification Board</a:t>
                      </a:r>
                    </a:p>
                  </a:txBody>
                  <a:tcPr/>
                </a:tc>
                <a:tc>
                  <a:txBody>
                    <a:bodyPr/>
                    <a:lstStyle/>
                    <a:p>
                      <a:r>
                        <a:rPr lang="en-US" sz="1800" kern="1200" dirty="0">
                          <a:solidFill>
                            <a:schemeClr val="dk1"/>
                          </a:solidFill>
                          <a:latin typeface="+mn-lt"/>
                          <a:ea typeface="+mn-ea"/>
                          <a:cs typeface="+mn-cs"/>
                          <a:hlinkClick r:id="rId8"/>
                        </a:rPr>
                        <a:t>Code of Ethics and Standards of Professional Conduct </a:t>
                      </a:r>
                      <a:endParaRPr lang="en-US" sz="1800" kern="1200" dirty="0">
                        <a:solidFill>
                          <a:schemeClr val="dk1"/>
                        </a:solidFill>
                        <a:latin typeface="+mn-lt"/>
                        <a:ea typeface="+mn-ea"/>
                        <a:cs typeface="+mn-cs"/>
                      </a:endParaRPr>
                    </a:p>
                  </a:txBody>
                  <a:tcPr/>
                </a:tc>
                <a:extLst>
                  <a:ext uri="{0D108BD9-81ED-4DB2-BD59-A6C34878D82A}">
                    <a16:rowId xmlns:a16="http://schemas.microsoft.com/office/drawing/2014/main" val="916811539"/>
                  </a:ext>
                </a:extLst>
              </a:tr>
            </a:tbl>
          </a:graphicData>
        </a:graphic>
      </p:graphicFrame>
    </p:spTree>
    <p:extLst>
      <p:ext uri="{BB962C8B-B14F-4D97-AF65-F5344CB8AC3E}">
        <p14:creationId xmlns:p14="http://schemas.microsoft.com/office/powerpoint/2010/main" val="240708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AD1E83-8BF5-4FDE-9447-380845C3CBD8}"/>
              </a:ext>
            </a:extLst>
          </p:cNvPr>
          <p:cNvSpPr>
            <a:spLocks noGrp="1"/>
          </p:cNvSpPr>
          <p:nvPr>
            <p:ph type="sldNum" sz="quarter" idx="11"/>
          </p:nvPr>
        </p:nvSpPr>
        <p:spPr/>
        <p:txBody>
          <a:bodyPr/>
          <a:lstStyle/>
          <a:p>
            <a:fld id="{DD7384A6-A925-F84B-A361-412809E9F3B5}" type="slidenum">
              <a:rPr lang="en-US" smtClean="0"/>
              <a:pPr/>
              <a:t>27</a:t>
            </a:fld>
            <a:endParaRPr lang="en-US" dirty="0"/>
          </a:p>
        </p:txBody>
      </p:sp>
      <p:sp>
        <p:nvSpPr>
          <p:cNvPr id="3" name="Content Placeholder 2">
            <a:extLst>
              <a:ext uri="{FF2B5EF4-FFF2-40B4-BE49-F238E27FC236}">
                <a16:creationId xmlns:a16="http://schemas.microsoft.com/office/drawing/2014/main" id="{85DF162D-9753-4658-8C3C-32BFC2AE9B77}"/>
              </a:ext>
            </a:extLst>
          </p:cNvPr>
          <p:cNvSpPr>
            <a:spLocks noGrp="1"/>
          </p:cNvSpPr>
          <p:nvPr>
            <p:ph sz="quarter" idx="12"/>
          </p:nvPr>
        </p:nvSpPr>
        <p:spPr/>
        <p:txBody>
          <a:bodyPr/>
          <a:lstStyle/>
          <a:p>
            <a:pPr marL="285750" indent="-285750">
              <a:buFont typeface="Arial" panose="020B0604020202020204" pitchFamily="34" charset="0"/>
              <a:buChar char="•"/>
            </a:pPr>
            <a:r>
              <a:rPr lang="en-US" dirty="0"/>
              <a:t>Consider the impacts of data analysis on human lives</a:t>
            </a:r>
          </a:p>
          <a:p>
            <a:pPr marL="285750" indent="-285750">
              <a:buFont typeface="Arial" panose="020B0604020202020204" pitchFamily="34" charset="0"/>
              <a:buChar char="•"/>
            </a:pPr>
            <a:r>
              <a:rPr lang="en-US" dirty="0"/>
              <a:t>Understand the influence of our values on our actions </a:t>
            </a:r>
          </a:p>
          <a:p>
            <a:pPr marL="285750" indent="-285750">
              <a:buFont typeface="Arial" panose="020B0604020202020204" pitchFamily="34" charset="0"/>
              <a:buChar char="•"/>
            </a:pPr>
            <a:r>
              <a:rPr lang="en-US" dirty="0"/>
              <a:t>Leave emotion out when you sit in for discussion </a:t>
            </a:r>
          </a:p>
          <a:p>
            <a:pPr marL="285750" indent="-285750">
              <a:buFont typeface="Arial" panose="020B0604020202020204" pitchFamily="34" charset="0"/>
              <a:buChar char="•"/>
            </a:pPr>
            <a:r>
              <a:rPr lang="en-US" dirty="0"/>
              <a:t>Listen to all sides and achieve consensus</a:t>
            </a:r>
          </a:p>
          <a:p>
            <a:pPr marL="285750" indent="-285750">
              <a:buFont typeface="Arial" panose="020B0604020202020204" pitchFamily="34" charset="0"/>
              <a:buChar char="•"/>
            </a:pPr>
            <a:r>
              <a:rPr lang="en-US" dirty="0"/>
              <a:t>Develop common set of values that are acceptable to everyone </a:t>
            </a:r>
          </a:p>
          <a:p>
            <a:endParaRPr lang="en-US" dirty="0"/>
          </a:p>
          <a:p>
            <a:pPr algn="ctr"/>
            <a:r>
              <a:rPr lang="en-US" b="1" i="1" dirty="0">
                <a:solidFill>
                  <a:schemeClr val="accent1"/>
                </a:solidFill>
              </a:rPr>
              <a:t>With great power comes great responsibility!</a:t>
            </a:r>
          </a:p>
          <a:p>
            <a:endParaRPr lang="en-US" dirty="0"/>
          </a:p>
        </p:txBody>
      </p:sp>
      <p:sp>
        <p:nvSpPr>
          <p:cNvPr id="4" name="Title 3">
            <a:extLst>
              <a:ext uri="{FF2B5EF4-FFF2-40B4-BE49-F238E27FC236}">
                <a16:creationId xmlns:a16="http://schemas.microsoft.com/office/drawing/2014/main" id="{F086DE42-0EBD-4443-832B-3AF33CB38457}"/>
              </a:ext>
            </a:extLst>
          </p:cNvPr>
          <p:cNvSpPr>
            <a:spLocks noGrp="1"/>
          </p:cNvSpPr>
          <p:nvPr>
            <p:ph type="title"/>
          </p:nvPr>
        </p:nvSpPr>
        <p:spPr/>
        <p:txBody>
          <a:bodyPr/>
          <a:lstStyle/>
          <a:p>
            <a:r>
              <a:rPr lang="en-US" dirty="0"/>
              <a:t>Points to Ponder	</a:t>
            </a:r>
          </a:p>
        </p:txBody>
      </p:sp>
    </p:spTree>
    <p:extLst>
      <p:ext uri="{BB962C8B-B14F-4D97-AF65-F5344CB8AC3E}">
        <p14:creationId xmlns:p14="http://schemas.microsoft.com/office/powerpoint/2010/main" val="31820859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1"/>
          </p:nvPr>
        </p:nvSpPr>
        <p:spPr/>
        <p:txBody>
          <a:bodyPr/>
          <a:lstStyle/>
          <a:p>
            <a:fld id="{DD7384A6-A925-F84B-A361-412809E9F3B5}" type="slidenum">
              <a:rPr lang="en-US" smtClean="0"/>
              <a:pPr/>
              <a:t>28</a:t>
            </a:fld>
            <a:endParaRPr lang="en-US" dirty="0"/>
          </a:p>
        </p:txBody>
      </p:sp>
      <p:sp>
        <p:nvSpPr>
          <p:cNvPr id="5" name="Title 4"/>
          <p:cNvSpPr>
            <a:spLocks noGrp="1"/>
          </p:cNvSpPr>
          <p:nvPr>
            <p:ph type="title"/>
          </p:nvPr>
        </p:nvSpPr>
        <p:spPr/>
        <p:txBody>
          <a:bodyPr>
            <a:noAutofit/>
          </a:bodyPr>
          <a:lstStyle/>
          <a:p>
            <a:r>
              <a:rPr lang="en-US" dirty="0"/>
              <a:t>Ethics</a:t>
            </a:r>
          </a:p>
        </p:txBody>
      </p:sp>
      <p:pic>
        <p:nvPicPr>
          <p:cNvPr id="10" name="Picture 9">
            <a:extLst>
              <a:ext uri="{FF2B5EF4-FFF2-40B4-BE49-F238E27FC236}">
                <a16:creationId xmlns:a16="http://schemas.microsoft.com/office/drawing/2014/main" id="{B189E88E-1FED-4C87-89EF-5F318DFD0E67}"/>
              </a:ext>
            </a:extLst>
          </p:cNvPr>
          <p:cNvPicPr>
            <a:picLocks noChangeAspect="1"/>
          </p:cNvPicPr>
          <p:nvPr/>
        </p:nvPicPr>
        <p:blipFill>
          <a:blip r:embed="rId2"/>
          <a:stretch>
            <a:fillRect/>
          </a:stretch>
        </p:blipFill>
        <p:spPr>
          <a:xfrm>
            <a:off x="500742" y="1073240"/>
            <a:ext cx="8162447" cy="2792770"/>
          </a:xfrm>
          <a:prstGeom prst="rect">
            <a:avLst/>
          </a:prstGeom>
        </p:spPr>
      </p:pic>
    </p:spTree>
    <p:extLst>
      <p:ext uri="{BB962C8B-B14F-4D97-AF65-F5344CB8AC3E}">
        <p14:creationId xmlns:p14="http://schemas.microsoft.com/office/powerpoint/2010/main" val="608066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AC9D4739-F514-4725-AEF5-CD26B1C1EC07}"/>
              </a:ext>
            </a:extLst>
          </p:cNvPr>
          <p:cNvPicPr>
            <a:picLocks noGrp="1" noChangeAspect="1"/>
          </p:cNvPicPr>
          <p:nvPr>
            <p:ph type="pic" sz="quarter" idx="17"/>
          </p:nvPr>
        </p:nvPicPr>
        <p:blipFill>
          <a:blip r:embed="rId2"/>
          <a:srcRect l="24056" r="24056"/>
          <a:stretch>
            <a:fillRect/>
          </a:stretch>
        </p:blipFill>
        <p:spPr>
          <a:xfrm>
            <a:off x="3642697" y="1000915"/>
            <a:ext cx="2073698" cy="2663825"/>
          </a:xfrm>
        </p:spPr>
      </p:pic>
      <p:sp>
        <p:nvSpPr>
          <p:cNvPr id="7" name="Text Placeholder 6"/>
          <p:cNvSpPr>
            <a:spLocks noGrp="1"/>
          </p:cNvSpPr>
          <p:nvPr>
            <p:ph type="body" sz="quarter" idx="18"/>
          </p:nvPr>
        </p:nvSpPr>
        <p:spPr/>
        <p:txBody>
          <a:bodyPr>
            <a:normAutofit lnSpcReduction="10000"/>
          </a:bodyPr>
          <a:lstStyle/>
          <a:p>
            <a:r>
              <a:rPr lang="en-US" dirty="0"/>
              <a:t>Mercy Beckham</a:t>
            </a:r>
          </a:p>
        </p:txBody>
      </p:sp>
      <p:sp>
        <p:nvSpPr>
          <p:cNvPr id="8" name="Text Placeholder 7"/>
          <p:cNvSpPr>
            <a:spLocks noGrp="1"/>
          </p:cNvSpPr>
          <p:nvPr>
            <p:ph type="body" sz="quarter" idx="19"/>
          </p:nvPr>
        </p:nvSpPr>
        <p:spPr/>
        <p:txBody>
          <a:bodyPr>
            <a:normAutofit fontScale="92500" lnSpcReduction="20000"/>
          </a:bodyPr>
          <a:lstStyle/>
          <a:p>
            <a:r>
              <a:rPr lang="en-US" dirty="0"/>
              <a:t>Solutions Architect</a:t>
            </a:r>
          </a:p>
        </p:txBody>
      </p:sp>
      <p:sp>
        <p:nvSpPr>
          <p:cNvPr id="9" name="Text Placeholder 8"/>
          <p:cNvSpPr>
            <a:spLocks noGrp="1"/>
          </p:cNvSpPr>
          <p:nvPr>
            <p:ph type="body" sz="quarter" idx="20"/>
          </p:nvPr>
        </p:nvSpPr>
        <p:spPr>
          <a:xfrm>
            <a:off x="3643120" y="4297363"/>
            <a:ext cx="2224280" cy="160337"/>
          </a:xfrm>
        </p:spPr>
        <p:txBody>
          <a:bodyPr/>
          <a:lstStyle/>
          <a:p>
            <a:r>
              <a:rPr lang="en-US" dirty="0"/>
              <a:t>mbeckham@captechconsulting.com</a:t>
            </a:r>
          </a:p>
        </p:txBody>
      </p:sp>
    </p:spTree>
    <p:extLst>
      <p:ext uri="{BB962C8B-B14F-4D97-AF65-F5344CB8AC3E}">
        <p14:creationId xmlns:p14="http://schemas.microsoft.com/office/powerpoint/2010/main" val="815987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iStock_000041733154Large.jpg"/>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l="11" r="11"/>
          <a:stretch>
            <a:fillRect/>
          </a:stretch>
        </p:blipFill>
        <p:spPr/>
      </p:pic>
      <p:sp>
        <p:nvSpPr>
          <p:cNvPr id="5" name="Slide Number Placeholder 4"/>
          <p:cNvSpPr>
            <a:spLocks noGrp="1"/>
          </p:cNvSpPr>
          <p:nvPr>
            <p:ph type="sldNum" sz="quarter" idx="11"/>
          </p:nvPr>
        </p:nvSpPr>
        <p:spPr/>
        <p:txBody>
          <a:bodyPr/>
          <a:lstStyle/>
          <a:p>
            <a:fld id="{DD7384A6-A925-F84B-A361-412809E9F3B5}" type="slidenum">
              <a:rPr lang="en-US" smtClean="0"/>
              <a:pPr/>
              <a:t>3</a:t>
            </a:fld>
            <a:endParaRPr lang="en-US" dirty="0"/>
          </a:p>
        </p:txBody>
      </p:sp>
      <p:sp>
        <p:nvSpPr>
          <p:cNvPr id="2" name="TextBox 1">
            <a:extLst>
              <a:ext uri="{FF2B5EF4-FFF2-40B4-BE49-F238E27FC236}">
                <a16:creationId xmlns:a16="http://schemas.microsoft.com/office/drawing/2014/main" id="{FD74451B-F083-4D5A-8980-8B3B53628F27}"/>
              </a:ext>
            </a:extLst>
          </p:cNvPr>
          <p:cNvSpPr txBox="1"/>
          <p:nvPr/>
        </p:nvSpPr>
        <p:spPr>
          <a:xfrm>
            <a:off x="4408867" y="1717183"/>
            <a:ext cx="4580586" cy="830997"/>
          </a:xfrm>
          <a:prstGeom prst="rect">
            <a:avLst/>
          </a:prstGeom>
          <a:noFill/>
        </p:spPr>
        <p:txBody>
          <a:bodyPr wrap="square" rtlCol="0">
            <a:spAutoFit/>
          </a:bodyPr>
          <a:lstStyle/>
          <a:p>
            <a:r>
              <a:rPr lang="en-US" sz="4800" dirty="0"/>
              <a:t>What are Ethics?</a:t>
            </a:r>
          </a:p>
        </p:txBody>
      </p:sp>
    </p:spTree>
    <p:extLst>
      <p:ext uri="{BB962C8B-B14F-4D97-AF65-F5344CB8AC3E}">
        <p14:creationId xmlns:p14="http://schemas.microsoft.com/office/powerpoint/2010/main" val="2226626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104DB84-3BA3-4BD7-9033-60B6AEA44CA1}"/>
              </a:ext>
            </a:extLst>
          </p:cNvPr>
          <p:cNvSpPr>
            <a:spLocks noGrp="1"/>
          </p:cNvSpPr>
          <p:nvPr>
            <p:ph type="sldNum" sz="quarter" idx="11"/>
          </p:nvPr>
        </p:nvSpPr>
        <p:spPr/>
        <p:txBody>
          <a:bodyPr/>
          <a:lstStyle/>
          <a:p>
            <a:fld id="{DD7384A6-A925-F84B-A361-412809E9F3B5}" type="slidenum">
              <a:rPr lang="en-US" smtClean="0"/>
              <a:pPr/>
              <a:t>4</a:t>
            </a:fld>
            <a:endParaRPr lang="en-US" dirty="0"/>
          </a:p>
        </p:txBody>
      </p:sp>
      <p:sp>
        <p:nvSpPr>
          <p:cNvPr id="4" name="Title 3">
            <a:extLst>
              <a:ext uri="{FF2B5EF4-FFF2-40B4-BE49-F238E27FC236}">
                <a16:creationId xmlns:a16="http://schemas.microsoft.com/office/drawing/2014/main" id="{8B8B0F02-7EEC-4B9C-91E2-8435792E8081}"/>
              </a:ext>
            </a:extLst>
          </p:cNvPr>
          <p:cNvSpPr>
            <a:spLocks noGrp="1"/>
          </p:cNvSpPr>
          <p:nvPr>
            <p:ph type="title"/>
          </p:nvPr>
        </p:nvSpPr>
        <p:spPr/>
        <p:txBody>
          <a:bodyPr/>
          <a:lstStyle/>
          <a:p>
            <a:r>
              <a:rPr lang="en-US" sz="2000" dirty="0"/>
              <a:t>Terms</a:t>
            </a:r>
          </a:p>
        </p:txBody>
      </p:sp>
      <p:pic>
        <p:nvPicPr>
          <p:cNvPr id="10" name="Graphic 9">
            <a:extLst>
              <a:ext uri="{FF2B5EF4-FFF2-40B4-BE49-F238E27FC236}">
                <a16:creationId xmlns:a16="http://schemas.microsoft.com/office/drawing/2014/main" id="{3C24B654-F02B-4B78-911A-637C2AD710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3314" y="519449"/>
            <a:ext cx="7420173" cy="4143240"/>
          </a:xfrm>
          <a:prstGeom prst="rect">
            <a:avLst/>
          </a:prstGeom>
        </p:spPr>
      </p:pic>
    </p:spTree>
    <p:extLst>
      <p:ext uri="{BB962C8B-B14F-4D97-AF65-F5344CB8AC3E}">
        <p14:creationId xmlns:p14="http://schemas.microsoft.com/office/powerpoint/2010/main" val="84121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E19E86-45F6-4D58-B505-5FDF3803D45C}"/>
              </a:ext>
            </a:extLst>
          </p:cNvPr>
          <p:cNvSpPr>
            <a:spLocks noGrp="1"/>
          </p:cNvSpPr>
          <p:nvPr>
            <p:ph type="sldNum" sz="quarter" idx="11"/>
          </p:nvPr>
        </p:nvSpPr>
        <p:spPr/>
        <p:txBody>
          <a:bodyPr/>
          <a:lstStyle/>
          <a:p>
            <a:fld id="{DD7384A6-A925-F84B-A361-412809E9F3B5}" type="slidenum">
              <a:rPr lang="en-US" smtClean="0"/>
              <a:pPr/>
              <a:t>5</a:t>
            </a:fld>
            <a:endParaRPr lang="en-US" dirty="0"/>
          </a:p>
        </p:txBody>
      </p:sp>
      <p:sp>
        <p:nvSpPr>
          <p:cNvPr id="4" name="Title 3">
            <a:extLst>
              <a:ext uri="{FF2B5EF4-FFF2-40B4-BE49-F238E27FC236}">
                <a16:creationId xmlns:a16="http://schemas.microsoft.com/office/drawing/2014/main" id="{1613D2A4-072D-4BD0-A0A0-009B5DB75E15}"/>
              </a:ext>
            </a:extLst>
          </p:cNvPr>
          <p:cNvSpPr>
            <a:spLocks noGrp="1"/>
          </p:cNvSpPr>
          <p:nvPr>
            <p:ph type="title"/>
          </p:nvPr>
        </p:nvSpPr>
        <p:spPr/>
        <p:txBody>
          <a:bodyPr/>
          <a:lstStyle/>
          <a:p>
            <a:r>
              <a:rPr lang="en-US" dirty="0"/>
              <a:t>Legal vs. Ethical</a:t>
            </a:r>
          </a:p>
        </p:txBody>
      </p:sp>
      <p:graphicFrame>
        <p:nvGraphicFramePr>
          <p:cNvPr id="6" name="Table 5">
            <a:extLst>
              <a:ext uri="{FF2B5EF4-FFF2-40B4-BE49-F238E27FC236}">
                <a16:creationId xmlns:a16="http://schemas.microsoft.com/office/drawing/2014/main" id="{7738015D-74FB-4F97-B831-D3F9680DA480}"/>
              </a:ext>
            </a:extLst>
          </p:cNvPr>
          <p:cNvGraphicFramePr>
            <a:graphicFrameLocks noGrp="1"/>
          </p:cNvGraphicFramePr>
          <p:nvPr>
            <p:extLst>
              <p:ext uri="{D42A27DB-BD31-4B8C-83A1-F6EECF244321}">
                <p14:modId xmlns:p14="http://schemas.microsoft.com/office/powerpoint/2010/main" val="508994811"/>
              </p:ext>
            </p:extLst>
          </p:nvPr>
        </p:nvGraphicFramePr>
        <p:xfrm>
          <a:off x="573312" y="837127"/>
          <a:ext cx="8157030" cy="3423910"/>
        </p:xfrm>
        <a:graphic>
          <a:graphicData uri="http://schemas.openxmlformats.org/drawingml/2006/table">
            <a:tbl>
              <a:tblPr firstRow="1" bandRow="1">
                <a:tableStyleId>{5C22544A-7EE6-4342-B048-85BDC9FD1C3A}</a:tableStyleId>
              </a:tblPr>
              <a:tblGrid>
                <a:gridCol w="4078515">
                  <a:extLst>
                    <a:ext uri="{9D8B030D-6E8A-4147-A177-3AD203B41FA5}">
                      <a16:colId xmlns:a16="http://schemas.microsoft.com/office/drawing/2014/main" val="3188159042"/>
                    </a:ext>
                  </a:extLst>
                </a:gridCol>
                <a:gridCol w="4078515">
                  <a:extLst>
                    <a:ext uri="{9D8B030D-6E8A-4147-A177-3AD203B41FA5}">
                      <a16:colId xmlns:a16="http://schemas.microsoft.com/office/drawing/2014/main" val="3582258190"/>
                    </a:ext>
                  </a:extLst>
                </a:gridCol>
              </a:tblGrid>
              <a:tr h="388884">
                <a:tc>
                  <a:txBody>
                    <a:bodyPr/>
                    <a:lstStyle/>
                    <a:p>
                      <a:r>
                        <a:rPr lang="en-US" dirty="0"/>
                        <a:t>Legal</a:t>
                      </a:r>
                    </a:p>
                  </a:txBody>
                  <a:tcPr/>
                </a:tc>
                <a:tc>
                  <a:txBody>
                    <a:bodyPr/>
                    <a:lstStyle/>
                    <a:p>
                      <a:r>
                        <a:rPr lang="en-US" dirty="0"/>
                        <a:t>Ethical</a:t>
                      </a:r>
                    </a:p>
                  </a:txBody>
                  <a:tcPr/>
                </a:tc>
                <a:extLst>
                  <a:ext uri="{0D108BD9-81ED-4DB2-BD59-A6C34878D82A}">
                    <a16:rowId xmlns:a16="http://schemas.microsoft.com/office/drawing/2014/main" val="1504618816"/>
                  </a:ext>
                </a:extLst>
              </a:tr>
              <a:tr h="388884">
                <a:tc>
                  <a:txBody>
                    <a:bodyPr/>
                    <a:lstStyle/>
                    <a:p>
                      <a:r>
                        <a:rPr lang="en-US" dirty="0"/>
                        <a:t>Rule</a:t>
                      </a:r>
                    </a:p>
                  </a:txBody>
                  <a:tcPr/>
                </a:tc>
                <a:tc>
                  <a:txBody>
                    <a:bodyPr/>
                    <a:lstStyle/>
                    <a:p>
                      <a:r>
                        <a:rPr lang="en-US" dirty="0"/>
                        <a:t>Guideline</a:t>
                      </a:r>
                    </a:p>
                  </a:txBody>
                  <a:tcPr/>
                </a:tc>
                <a:extLst>
                  <a:ext uri="{0D108BD9-81ED-4DB2-BD59-A6C34878D82A}">
                    <a16:rowId xmlns:a16="http://schemas.microsoft.com/office/drawing/2014/main" val="2244563997"/>
                  </a:ext>
                </a:extLst>
              </a:tr>
              <a:tr h="388884">
                <a:tc>
                  <a:txBody>
                    <a:bodyPr/>
                    <a:lstStyle/>
                    <a:p>
                      <a:r>
                        <a:rPr lang="en-US" dirty="0"/>
                        <a:t>Must Follow</a:t>
                      </a:r>
                    </a:p>
                  </a:txBody>
                  <a:tcPr/>
                </a:tc>
                <a:tc>
                  <a:txBody>
                    <a:bodyPr/>
                    <a:lstStyle/>
                    <a:p>
                      <a:r>
                        <a:rPr lang="en-US" dirty="0"/>
                        <a:t>Free to Follow</a:t>
                      </a:r>
                    </a:p>
                  </a:txBody>
                  <a:tcPr/>
                </a:tc>
                <a:extLst>
                  <a:ext uri="{0D108BD9-81ED-4DB2-BD59-A6C34878D82A}">
                    <a16:rowId xmlns:a16="http://schemas.microsoft.com/office/drawing/2014/main" val="1327493396"/>
                  </a:ext>
                </a:extLst>
              </a:tr>
              <a:tr h="419381">
                <a:tc>
                  <a:txBody>
                    <a:bodyPr/>
                    <a:lstStyle/>
                    <a:p>
                      <a:r>
                        <a:rPr lang="en-US" dirty="0"/>
                        <a:t>Country or State</a:t>
                      </a:r>
                    </a:p>
                  </a:txBody>
                  <a:tcPr/>
                </a:tc>
                <a:tc>
                  <a:txBody>
                    <a:bodyPr/>
                    <a:lstStyle/>
                    <a:p>
                      <a:r>
                        <a:rPr lang="en-US" dirty="0"/>
                        <a:t>Religion, Culture, Society, Beliefs</a:t>
                      </a:r>
                    </a:p>
                  </a:txBody>
                  <a:tcPr/>
                </a:tc>
                <a:extLst>
                  <a:ext uri="{0D108BD9-81ED-4DB2-BD59-A6C34878D82A}">
                    <a16:rowId xmlns:a16="http://schemas.microsoft.com/office/drawing/2014/main" val="584222093"/>
                  </a:ext>
                </a:extLst>
              </a:tr>
              <a:tr h="388884">
                <a:tc>
                  <a:txBody>
                    <a:bodyPr/>
                    <a:lstStyle/>
                    <a:p>
                      <a:r>
                        <a:rPr lang="en-US" dirty="0"/>
                        <a:t>Crime</a:t>
                      </a:r>
                    </a:p>
                  </a:txBody>
                  <a:tcPr/>
                </a:tc>
                <a:tc>
                  <a:txBody>
                    <a:bodyPr/>
                    <a:lstStyle/>
                    <a:p>
                      <a:r>
                        <a:rPr lang="en-US" dirty="0"/>
                        <a:t>Immoral</a:t>
                      </a:r>
                    </a:p>
                  </a:txBody>
                  <a:tcPr/>
                </a:tc>
                <a:extLst>
                  <a:ext uri="{0D108BD9-81ED-4DB2-BD59-A6C34878D82A}">
                    <a16:rowId xmlns:a16="http://schemas.microsoft.com/office/drawing/2014/main" val="3458714139"/>
                  </a:ext>
                </a:extLst>
              </a:tr>
              <a:tr h="388884">
                <a:tc>
                  <a:txBody>
                    <a:bodyPr/>
                    <a:lstStyle/>
                    <a:p>
                      <a:r>
                        <a:rPr lang="en-US" dirty="0"/>
                        <a:t>Fairly well defined</a:t>
                      </a:r>
                    </a:p>
                  </a:txBody>
                  <a:tcPr/>
                </a:tc>
                <a:tc>
                  <a:txBody>
                    <a:bodyPr/>
                    <a:lstStyle/>
                    <a:p>
                      <a:r>
                        <a:rPr lang="en-US" dirty="0"/>
                        <a:t>Abstract</a:t>
                      </a:r>
                    </a:p>
                  </a:txBody>
                  <a:tcPr/>
                </a:tc>
                <a:extLst>
                  <a:ext uri="{0D108BD9-81ED-4DB2-BD59-A6C34878D82A}">
                    <a16:rowId xmlns:a16="http://schemas.microsoft.com/office/drawing/2014/main" val="3058092771"/>
                  </a:ext>
                </a:extLst>
              </a:tr>
              <a:tr h="671225">
                <a:tc>
                  <a:txBody>
                    <a:bodyPr/>
                    <a:lstStyle/>
                    <a:p>
                      <a:r>
                        <a:rPr lang="en-US" dirty="0"/>
                        <a:t>Established procedures to analyze violations</a:t>
                      </a:r>
                    </a:p>
                  </a:txBody>
                  <a:tcPr/>
                </a:tc>
                <a:tc>
                  <a:txBody>
                    <a:bodyPr/>
                    <a:lstStyle/>
                    <a:p>
                      <a:r>
                        <a:rPr lang="en-US" dirty="0"/>
                        <a:t>No standards or procedures to analyze violations</a:t>
                      </a:r>
                    </a:p>
                  </a:txBody>
                  <a:tcPr/>
                </a:tc>
                <a:extLst>
                  <a:ext uri="{0D108BD9-81ED-4DB2-BD59-A6C34878D82A}">
                    <a16:rowId xmlns:a16="http://schemas.microsoft.com/office/drawing/2014/main" val="1394768377"/>
                  </a:ext>
                </a:extLst>
              </a:tr>
              <a:tr h="388884">
                <a:tc>
                  <a:txBody>
                    <a:bodyPr/>
                    <a:lstStyle/>
                    <a:p>
                      <a:r>
                        <a:rPr lang="en-US" dirty="0"/>
                        <a:t>Standard punishment for violations</a:t>
                      </a:r>
                    </a:p>
                  </a:txBody>
                  <a:tcPr/>
                </a:tc>
                <a:tc>
                  <a:txBody>
                    <a:bodyPr/>
                    <a:lstStyle/>
                    <a:p>
                      <a:r>
                        <a:rPr lang="en-US" dirty="0"/>
                        <a:t>Hard to punish offenders</a:t>
                      </a:r>
                    </a:p>
                  </a:txBody>
                  <a:tcPr/>
                </a:tc>
                <a:extLst>
                  <a:ext uri="{0D108BD9-81ED-4DB2-BD59-A6C34878D82A}">
                    <a16:rowId xmlns:a16="http://schemas.microsoft.com/office/drawing/2014/main" val="3740570875"/>
                  </a:ext>
                </a:extLst>
              </a:tr>
            </a:tbl>
          </a:graphicData>
        </a:graphic>
      </p:graphicFrame>
    </p:spTree>
    <p:extLst>
      <p:ext uri="{BB962C8B-B14F-4D97-AF65-F5344CB8AC3E}">
        <p14:creationId xmlns:p14="http://schemas.microsoft.com/office/powerpoint/2010/main" val="34663782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8733A7-F205-42B1-975C-21A2B25402A3}"/>
              </a:ext>
            </a:extLst>
          </p:cNvPr>
          <p:cNvSpPr>
            <a:spLocks noGrp="1"/>
          </p:cNvSpPr>
          <p:nvPr>
            <p:ph type="sldNum" sz="quarter" idx="11"/>
          </p:nvPr>
        </p:nvSpPr>
        <p:spPr/>
        <p:txBody>
          <a:bodyPr/>
          <a:lstStyle/>
          <a:p>
            <a:fld id="{DD7384A6-A925-F84B-A361-412809E9F3B5}" type="slidenum">
              <a:rPr lang="en-US" smtClean="0"/>
              <a:pPr/>
              <a:t>6</a:t>
            </a:fld>
            <a:endParaRPr lang="en-US" dirty="0"/>
          </a:p>
        </p:txBody>
      </p:sp>
      <p:sp>
        <p:nvSpPr>
          <p:cNvPr id="4" name="Title 3">
            <a:extLst>
              <a:ext uri="{FF2B5EF4-FFF2-40B4-BE49-F238E27FC236}">
                <a16:creationId xmlns:a16="http://schemas.microsoft.com/office/drawing/2014/main" id="{D541ECE9-B772-4B42-8063-1E7E7B2D99ED}"/>
              </a:ext>
            </a:extLst>
          </p:cNvPr>
          <p:cNvSpPr>
            <a:spLocks noGrp="1"/>
          </p:cNvSpPr>
          <p:nvPr>
            <p:ph type="title"/>
          </p:nvPr>
        </p:nvSpPr>
        <p:spPr/>
        <p:txBody>
          <a:bodyPr/>
          <a:lstStyle/>
          <a:p>
            <a:r>
              <a:rPr lang="en-US" dirty="0"/>
              <a:t>Legal vs. Ethical</a:t>
            </a:r>
          </a:p>
        </p:txBody>
      </p:sp>
      <p:cxnSp>
        <p:nvCxnSpPr>
          <p:cNvPr id="6" name="Straight Arrow Connector 5">
            <a:extLst>
              <a:ext uri="{FF2B5EF4-FFF2-40B4-BE49-F238E27FC236}">
                <a16:creationId xmlns:a16="http://schemas.microsoft.com/office/drawing/2014/main" id="{BECCC123-1BE1-4A67-BA63-E6907F6C93AF}"/>
              </a:ext>
            </a:extLst>
          </p:cNvPr>
          <p:cNvCxnSpPr>
            <a:cxnSpLocks/>
          </p:cNvCxnSpPr>
          <p:nvPr/>
        </p:nvCxnSpPr>
        <p:spPr>
          <a:xfrm>
            <a:off x="4594679" y="995136"/>
            <a:ext cx="0" cy="3395890"/>
          </a:xfrm>
          <a:prstGeom prst="straightConnector1">
            <a:avLst/>
          </a:prstGeom>
          <a:ln>
            <a:solidFill>
              <a:schemeClr val="accent1"/>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D31E398E-C484-4085-8B98-D814FEC180A4}"/>
              </a:ext>
            </a:extLst>
          </p:cNvPr>
          <p:cNvCxnSpPr>
            <a:cxnSpLocks/>
          </p:cNvCxnSpPr>
          <p:nvPr/>
        </p:nvCxnSpPr>
        <p:spPr>
          <a:xfrm>
            <a:off x="524329" y="2693081"/>
            <a:ext cx="8140700" cy="0"/>
          </a:xfrm>
          <a:prstGeom prst="straightConnector1">
            <a:avLst/>
          </a:prstGeom>
          <a:ln>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017C5A29-F272-4046-8A77-291757DBCB6E}"/>
              </a:ext>
            </a:extLst>
          </p:cNvPr>
          <p:cNvSpPr txBox="1"/>
          <p:nvPr/>
        </p:nvSpPr>
        <p:spPr>
          <a:xfrm>
            <a:off x="8139448" y="2768381"/>
            <a:ext cx="922986" cy="369332"/>
          </a:xfrm>
          <a:prstGeom prst="rect">
            <a:avLst/>
          </a:prstGeom>
          <a:noFill/>
        </p:spPr>
        <p:txBody>
          <a:bodyPr wrap="square" rtlCol="0">
            <a:spAutoFit/>
          </a:bodyPr>
          <a:lstStyle/>
          <a:p>
            <a:r>
              <a:rPr lang="en-US" dirty="0"/>
              <a:t>Ethical</a:t>
            </a:r>
          </a:p>
        </p:txBody>
      </p:sp>
      <p:sp>
        <p:nvSpPr>
          <p:cNvPr id="15" name="TextBox 14">
            <a:extLst>
              <a:ext uri="{FF2B5EF4-FFF2-40B4-BE49-F238E27FC236}">
                <a16:creationId xmlns:a16="http://schemas.microsoft.com/office/drawing/2014/main" id="{B60B0782-1A9A-4839-92A3-EC9FBB81D5B0}"/>
              </a:ext>
            </a:extLst>
          </p:cNvPr>
          <p:cNvSpPr txBox="1"/>
          <p:nvPr/>
        </p:nvSpPr>
        <p:spPr>
          <a:xfrm>
            <a:off x="4260760" y="668638"/>
            <a:ext cx="873821" cy="369332"/>
          </a:xfrm>
          <a:prstGeom prst="rect">
            <a:avLst/>
          </a:prstGeom>
          <a:noFill/>
        </p:spPr>
        <p:txBody>
          <a:bodyPr wrap="square" rtlCol="0">
            <a:spAutoFit/>
          </a:bodyPr>
          <a:lstStyle/>
          <a:p>
            <a:r>
              <a:rPr lang="en-US" dirty="0"/>
              <a:t>Legal</a:t>
            </a:r>
          </a:p>
        </p:txBody>
      </p:sp>
      <p:cxnSp>
        <p:nvCxnSpPr>
          <p:cNvPr id="19" name="Straight Arrow Connector 18">
            <a:extLst>
              <a:ext uri="{FF2B5EF4-FFF2-40B4-BE49-F238E27FC236}">
                <a16:creationId xmlns:a16="http://schemas.microsoft.com/office/drawing/2014/main" id="{C9323C97-F368-45CC-B19D-876EDDD4EC38}"/>
              </a:ext>
            </a:extLst>
          </p:cNvPr>
          <p:cNvCxnSpPr/>
          <p:nvPr/>
        </p:nvCxnSpPr>
        <p:spPr>
          <a:xfrm flipV="1">
            <a:off x="4594679" y="995136"/>
            <a:ext cx="0" cy="169794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ADADFA3A-47C2-48D4-8CDA-861D578A29CE}"/>
              </a:ext>
            </a:extLst>
          </p:cNvPr>
          <p:cNvCxnSpPr/>
          <p:nvPr/>
        </p:nvCxnSpPr>
        <p:spPr>
          <a:xfrm>
            <a:off x="4594679" y="2693081"/>
            <a:ext cx="40703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E10EBE68-D524-4CF8-A837-9526D3589E8E}"/>
              </a:ext>
            </a:extLst>
          </p:cNvPr>
          <p:cNvCxnSpPr/>
          <p:nvPr/>
        </p:nvCxnSpPr>
        <p:spPr>
          <a:xfrm flipH="1">
            <a:off x="524329" y="2693081"/>
            <a:ext cx="4070350"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A635B531-F5AB-4780-AAA6-79C13147B06C}"/>
              </a:ext>
            </a:extLst>
          </p:cNvPr>
          <p:cNvCxnSpPr/>
          <p:nvPr/>
        </p:nvCxnSpPr>
        <p:spPr>
          <a:xfrm>
            <a:off x="4594679" y="2693081"/>
            <a:ext cx="0" cy="1697945"/>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nvGrpSpPr>
          <p:cNvPr id="40" name="Group 39">
            <a:extLst>
              <a:ext uri="{FF2B5EF4-FFF2-40B4-BE49-F238E27FC236}">
                <a16:creationId xmlns:a16="http://schemas.microsoft.com/office/drawing/2014/main" id="{606D5EFC-5557-495C-96FE-3DEDC80DBBA0}"/>
              </a:ext>
            </a:extLst>
          </p:cNvPr>
          <p:cNvGrpSpPr/>
          <p:nvPr/>
        </p:nvGrpSpPr>
        <p:grpSpPr>
          <a:xfrm>
            <a:off x="5821460" y="743237"/>
            <a:ext cx="2153599" cy="1705983"/>
            <a:chOff x="5572332" y="1576712"/>
            <a:chExt cx="1361698" cy="1315363"/>
          </a:xfrm>
        </p:grpSpPr>
        <p:sp>
          <p:nvSpPr>
            <p:cNvPr id="41" name="Rectangle 19">
              <a:extLst>
                <a:ext uri="{FF2B5EF4-FFF2-40B4-BE49-F238E27FC236}">
                  <a16:creationId xmlns:a16="http://schemas.microsoft.com/office/drawing/2014/main" id="{402B5EF7-414B-4411-BF56-5ECF9B689112}"/>
                </a:ext>
              </a:extLst>
            </p:cNvPr>
            <p:cNvSpPr/>
            <p:nvPr/>
          </p:nvSpPr>
          <p:spPr>
            <a:xfrm rot="21599113">
              <a:off x="5572332" y="1581530"/>
              <a:ext cx="1361698" cy="1310545"/>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 name="connsiteX0" fmla="*/ 30785 w 1319601"/>
                <a:gd name="connsiteY0" fmla="*/ 0 h 1258608"/>
                <a:gd name="connsiteX1" fmla="*/ 1312848 w 1319601"/>
                <a:gd name="connsiteY1" fmla="*/ 20567 h 1258608"/>
                <a:gd name="connsiteX2" fmla="*/ 1319601 w 1319601"/>
                <a:gd name="connsiteY2" fmla="*/ 1233129 h 1258608"/>
                <a:gd name="connsiteX3" fmla="*/ 0 w 1319601"/>
                <a:gd name="connsiteY3" fmla="*/ 1235984 h 1258608"/>
                <a:gd name="connsiteX4" fmla="*/ 30785 w 1319601"/>
                <a:gd name="connsiteY4" fmla="*/ 0 h 1258608"/>
                <a:gd name="connsiteX0" fmla="*/ 31250 w 1320066"/>
                <a:gd name="connsiteY0" fmla="*/ 0 h 1267432"/>
                <a:gd name="connsiteX1" fmla="*/ 1313313 w 1320066"/>
                <a:gd name="connsiteY1" fmla="*/ 20567 h 1267432"/>
                <a:gd name="connsiteX2" fmla="*/ 1320066 w 1320066"/>
                <a:gd name="connsiteY2" fmla="*/ 1233129 h 1267432"/>
                <a:gd name="connsiteX3" fmla="*/ 0 w 1320066"/>
                <a:gd name="connsiteY3" fmla="*/ 1260343 h 1267432"/>
                <a:gd name="connsiteX4" fmla="*/ 31250 w 1320066"/>
                <a:gd name="connsiteY4" fmla="*/ 0 h 1267432"/>
                <a:gd name="connsiteX0" fmla="*/ 31250 w 1320066"/>
                <a:gd name="connsiteY0" fmla="*/ 0 h 1268253"/>
                <a:gd name="connsiteX1" fmla="*/ 1313313 w 1320066"/>
                <a:gd name="connsiteY1" fmla="*/ 20567 h 1268253"/>
                <a:gd name="connsiteX2" fmla="*/ 1320066 w 1320066"/>
                <a:gd name="connsiteY2" fmla="*/ 1233129 h 1268253"/>
                <a:gd name="connsiteX3" fmla="*/ 0 w 1320066"/>
                <a:gd name="connsiteY3" fmla="*/ 1260343 h 1268253"/>
                <a:gd name="connsiteX4" fmla="*/ 31250 w 1320066"/>
                <a:gd name="connsiteY4" fmla="*/ 0 h 1268253"/>
                <a:gd name="connsiteX0" fmla="*/ 31250 w 1320066"/>
                <a:gd name="connsiteY0" fmla="*/ 0 h 1263844"/>
                <a:gd name="connsiteX1" fmla="*/ 1313313 w 1320066"/>
                <a:gd name="connsiteY1" fmla="*/ 20567 h 1263844"/>
                <a:gd name="connsiteX2" fmla="*/ 1320066 w 1320066"/>
                <a:gd name="connsiteY2" fmla="*/ 1233129 h 1263844"/>
                <a:gd name="connsiteX3" fmla="*/ 0 w 1320066"/>
                <a:gd name="connsiteY3" fmla="*/ 1260343 h 1263844"/>
                <a:gd name="connsiteX4" fmla="*/ 31250 w 1320066"/>
                <a:gd name="connsiteY4" fmla="*/ 0 h 1263844"/>
                <a:gd name="connsiteX0" fmla="*/ 31250 w 1320066"/>
                <a:gd name="connsiteY0" fmla="*/ 0 h 1263844"/>
                <a:gd name="connsiteX1" fmla="*/ 1313313 w 1320066"/>
                <a:gd name="connsiteY1" fmla="*/ 20567 h 1263844"/>
                <a:gd name="connsiteX2" fmla="*/ 1320066 w 1320066"/>
                <a:gd name="connsiteY2" fmla="*/ 1233129 h 1263844"/>
                <a:gd name="connsiteX3" fmla="*/ 0 w 1320066"/>
                <a:gd name="connsiteY3" fmla="*/ 1260343 h 1263844"/>
                <a:gd name="connsiteX4" fmla="*/ 31250 w 1320066"/>
                <a:gd name="connsiteY4" fmla="*/ 0 h 1263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066" h="1263844">
                  <a:moveTo>
                    <a:pt x="31250" y="0"/>
                  </a:moveTo>
                  <a:lnTo>
                    <a:pt x="1313313" y="20567"/>
                  </a:lnTo>
                  <a:cubicBezTo>
                    <a:pt x="1315242" y="429048"/>
                    <a:pt x="1291435" y="859628"/>
                    <a:pt x="1320066" y="1233129"/>
                  </a:cubicBezTo>
                  <a:cubicBezTo>
                    <a:pt x="665493" y="1279400"/>
                    <a:pt x="439867" y="1259391"/>
                    <a:pt x="0" y="1260343"/>
                  </a:cubicBezTo>
                  <a:lnTo>
                    <a:pt x="31250" y="0"/>
                  </a:lnTo>
                  <a:close/>
                </a:path>
              </a:pathLst>
            </a:custGeom>
            <a:gradFill flip="none" rotWithShape="1">
              <a:gsLst>
                <a:gs pos="0">
                  <a:srgbClr val="F6EBB6"/>
                </a:gs>
                <a:gs pos="100000">
                  <a:srgbClr val="F0DD80"/>
                </a:gs>
              </a:gsLst>
              <a:lin ang="5400000" scaled="1"/>
              <a:tileRect/>
            </a:gradFill>
            <a:ln>
              <a:noFill/>
            </a:ln>
            <a:effectLst>
              <a:outerShdw blurRad="38100" dist="12700" dir="5400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endParaRPr lang="en-US" sz="2000" dirty="0">
                <a:solidFill>
                  <a:schemeClr val="tx1"/>
                </a:solidFill>
                <a:latin typeface="Arial" pitchFamily="34" charset="0"/>
                <a:cs typeface="Arial" pitchFamily="34" charset="0"/>
              </a:endParaRPr>
            </a:p>
          </p:txBody>
        </p:sp>
        <p:grpSp>
          <p:nvGrpSpPr>
            <p:cNvPr id="42" name="Group 41">
              <a:extLst>
                <a:ext uri="{FF2B5EF4-FFF2-40B4-BE49-F238E27FC236}">
                  <a16:creationId xmlns:a16="http://schemas.microsoft.com/office/drawing/2014/main" id="{A03C9E86-9290-4891-AE4E-38E65FFF6EF4}"/>
                </a:ext>
              </a:extLst>
            </p:cNvPr>
            <p:cNvGrpSpPr/>
            <p:nvPr/>
          </p:nvGrpSpPr>
          <p:grpSpPr>
            <a:xfrm rot="21599113">
              <a:off x="5983932" y="1879944"/>
              <a:ext cx="525215" cy="108470"/>
              <a:chOff x="1608385" y="4223894"/>
              <a:chExt cx="727444" cy="150236"/>
            </a:xfrm>
          </p:grpSpPr>
          <p:sp>
            <p:nvSpPr>
              <p:cNvPr id="51" name="Freeform 75">
                <a:extLst>
                  <a:ext uri="{FF2B5EF4-FFF2-40B4-BE49-F238E27FC236}">
                    <a16:creationId xmlns:a16="http://schemas.microsoft.com/office/drawing/2014/main" id="{A2980DF3-9D08-47D2-B0B0-DE3174E41953}"/>
                  </a:ext>
                </a:extLst>
              </p:cNvPr>
              <p:cNvSpPr/>
              <p:nvPr/>
            </p:nvSpPr>
            <p:spPr>
              <a:xfrm rot="5400000" flipH="1" flipV="1">
                <a:off x="1937187" y="3956303"/>
                <a:ext cx="45719" cy="703323"/>
              </a:xfrm>
              <a:custGeom>
                <a:avLst/>
                <a:gdLst>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450428 w 1860336"/>
                  <a:gd name="connsiteY15" fmla="*/ 740979 h 1513490"/>
                  <a:gd name="connsiteX16" fmla="*/ 1497724 w 1860336"/>
                  <a:gd name="connsiteY16" fmla="*/ 788276 h 1513490"/>
                  <a:gd name="connsiteX17" fmla="*/ 1545021 w 1860336"/>
                  <a:gd name="connsiteY17" fmla="*/ 882869 h 1513490"/>
                  <a:gd name="connsiteX18" fmla="*/ 1592317 w 1860336"/>
                  <a:gd name="connsiteY18" fmla="*/ 977462 h 1513490"/>
                  <a:gd name="connsiteX19" fmla="*/ 1639614 w 1860336"/>
                  <a:gd name="connsiteY19" fmla="*/ 1008993 h 1513490"/>
                  <a:gd name="connsiteX20" fmla="*/ 1686910 w 1860336"/>
                  <a:gd name="connsiteY20" fmla="*/ 1056290 h 1513490"/>
                  <a:gd name="connsiteX21" fmla="*/ 1734207 w 1860336"/>
                  <a:gd name="connsiteY21" fmla="*/ 1182414 h 1513490"/>
                  <a:gd name="connsiteX22" fmla="*/ 1749973 w 1860336"/>
                  <a:gd name="connsiteY22" fmla="*/ 1229710 h 1513490"/>
                  <a:gd name="connsiteX23" fmla="*/ 1797269 w 1860336"/>
                  <a:gd name="connsiteY23" fmla="*/ 1261241 h 1513490"/>
                  <a:gd name="connsiteX24" fmla="*/ 1813035 w 1860336"/>
                  <a:gd name="connsiteY24" fmla="*/ 1340069 h 1513490"/>
                  <a:gd name="connsiteX25" fmla="*/ 1844566 w 1860336"/>
                  <a:gd name="connsiteY25" fmla="*/ 1387365 h 1513490"/>
                  <a:gd name="connsiteX26" fmla="*/ 1860331 w 1860336"/>
                  <a:gd name="connsiteY26"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450428 w 1860336"/>
                  <a:gd name="connsiteY15" fmla="*/ 740979 h 1513490"/>
                  <a:gd name="connsiteX16" fmla="*/ 1497724 w 1860336"/>
                  <a:gd name="connsiteY16" fmla="*/ 788276 h 1513490"/>
                  <a:gd name="connsiteX17" fmla="*/ 1545021 w 1860336"/>
                  <a:gd name="connsiteY17" fmla="*/ 882869 h 1513490"/>
                  <a:gd name="connsiteX18" fmla="*/ 1592317 w 1860336"/>
                  <a:gd name="connsiteY18" fmla="*/ 977462 h 1513490"/>
                  <a:gd name="connsiteX19" fmla="*/ 1686910 w 1860336"/>
                  <a:gd name="connsiteY19" fmla="*/ 1056290 h 1513490"/>
                  <a:gd name="connsiteX20" fmla="*/ 1734207 w 1860336"/>
                  <a:gd name="connsiteY20" fmla="*/ 1182414 h 1513490"/>
                  <a:gd name="connsiteX21" fmla="*/ 1749973 w 1860336"/>
                  <a:gd name="connsiteY21" fmla="*/ 1229710 h 1513490"/>
                  <a:gd name="connsiteX22" fmla="*/ 1797269 w 1860336"/>
                  <a:gd name="connsiteY22" fmla="*/ 1261241 h 1513490"/>
                  <a:gd name="connsiteX23" fmla="*/ 1813035 w 1860336"/>
                  <a:gd name="connsiteY23" fmla="*/ 1340069 h 1513490"/>
                  <a:gd name="connsiteX24" fmla="*/ 1844566 w 1860336"/>
                  <a:gd name="connsiteY24" fmla="*/ 1387365 h 1513490"/>
                  <a:gd name="connsiteX25" fmla="*/ 1860331 w 1860336"/>
                  <a:gd name="connsiteY25"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450428 w 1860336"/>
                  <a:gd name="connsiteY15" fmla="*/ 740979 h 1513490"/>
                  <a:gd name="connsiteX16" fmla="*/ 1497724 w 1860336"/>
                  <a:gd name="connsiteY16" fmla="*/ 788276 h 1513490"/>
                  <a:gd name="connsiteX17" fmla="*/ 1545021 w 1860336"/>
                  <a:gd name="connsiteY17" fmla="*/ 882869 h 1513490"/>
                  <a:gd name="connsiteX18" fmla="*/ 1686910 w 1860336"/>
                  <a:gd name="connsiteY18" fmla="*/ 1056290 h 1513490"/>
                  <a:gd name="connsiteX19" fmla="*/ 1734207 w 1860336"/>
                  <a:gd name="connsiteY19" fmla="*/ 1182414 h 1513490"/>
                  <a:gd name="connsiteX20" fmla="*/ 1749973 w 1860336"/>
                  <a:gd name="connsiteY20" fmla="*/ 1229710 h 1513490"/>
                  <a:gd name="connsiteX21" fmla="*/ 1797269 w 1860336"/>
                  <a:gd name="connsiteY21" fmla="*/ 1261241 h 1513490"/>
                  <a:gd name="connsiteX22" fmla="*/ 1813035 w 1860336"/>
                  <a:gd name="connsiteY22" fmla="*/ 1340069 h 1513490"/>
                  <a:gd name="connsiteX23" fmla="*/ 1844566 w 1860336"/>
                  <a:gd name="connsiteY23" fmla="*/ 1387365 h 1513490"/>
                  <a:gd name="connsiteX24" fmla="*/ 1860331 w 1860336"/>
                  <a:gd name="connsiteY24"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450428 w 1860336"/>
                  <a:gd name="connsiteY15" fmla="*/ 740979 h 1513490"/>
                  <a:gd name="connsiteX16" fmla="*/ 1497724 w 1860336"/>
                  <a:gd name="connsiteY16" fmla="*/ 788276 h 1513490"/>
                  <a:gd name="connsiteX17" fmla="*/ 1686910 w 1860336"/>
                  <a:gd name="connsiteY17" fmla="*/ 1056290 h 1513490"/>
                  <a:gd name="connsiteX18" fmla="*/ 1734207 w 1860336"/>
                  <a:gd name="connsiteY18" fmla="*/ 1182414 h 1513490"/>
                  <a:gd name="connsiteX19" fmla="*/ 1749973 w 1860336"/>
                  <a:gd name="connsiteY19" fmla="*/ 1229710 h 1513490"/>
                  <a:gd name="connsiteX20" fmla="*/ 1797269 w 1860336"/>
                  <a:gd name="connsiteY20" fmla="*/ 1261241 h 1513490"/>
                  <a:gd name="connsiteX21" fmla="*/ 1813035 w 1860336"/>
                  <a:gd name="connsiteY21" fmla="*/ 1340069 h 1513490"/>
                  <a:gd name="connsiteX22" fmla="*/ 1844566 w 1860336"/>
                  <a:gd name="connsiteY22" fmla="*/ 1387365 h 1513490"/>
                  <a:gd name="connsiteX23" fmla="*/ 1860331 w 1860336"/>
                  <a:gd name="connsiteY23"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450428 w 1860336"/>
                  <a:gd name="connsiteY15" fmla="*/ 740979 h 1513490"/>
                  <a:gd name="connsiteX16" fmla="*/ 1686910 w 1860336"/>
                  <a:gd name="connsiteY16" fmla="*/ 1056290 h 1513490"/>
                  <a:gd name="connsiteX17" fmla="*/ 1734207 w 1860336"/>
                  <a:gd name="connsiteY17" fmla="*/ 1182414 h 1513490"/>
                  <a:gd name="connsiteX18" fmla="*/ 1749973 w 1860336"/>
                  <a:gd name="connsiteY18" fmla="*/ 1229710 h 1513490"/>
                  <a:gd name="connsiteX19" fmla="*/ 1797269 w 1860336"/>
                  <a:gd name="connsiteY19" fmla="*/ 1261241 h 1513490"/>
                  <a:gd name="connsiteX20" fmla="*/ 1813035 w 1860336"/>
                  <a:gd name="connsiteY20" fmla="*/ 1340069 h 1513490"/>
                  <a:gd name="connsiteX21" fmla="*/ 1844566 w 1860336"/>
                  <a:gd name="connsiteY21" fmla="*/ 1387365 h 1513490"/>
                  <a:gd name="connsiteX22" fmla="*/ 1860331 w 1860336"/>
                  <a:gd name="connsiteY22"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734207 w 1860336"/>
                  <a:gd name="connsiteY16" fmla="*/ 1182414 h 1513490"/>
                  <a:gd name="connsiteX17" fmla="*/ 1749973 w 1860336"/>
                  <a:gd name="connsiteY17" fmla="*/ 1229710 h 1513490"/>
                  <a:gd name="connsiteX18" fmla="*/ 1797269 w 1860336"/>
                  <a:gd name="connsiteY18" fmla="*/ 1261241 h 1513490"/>
                  <a:gd name="connsiteX19" fmla="*/ 1813035 w 1860336"/>
                  <a:gd name="connsiteY19" fmla="*/ 1340069 h 1513490"/>
                  <a:gd name="connsiteX20" fmla="*/ 1844566 w 1860336"/>
                  <a:gd name="connsiteY20" fmla="*/ 1387365 h 1513490"/>
                  <a:gd name="connsiteX21" fmla="*/ 1860331 w 1860336"/>
                  <a:gd name="connsiteY21"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707097 w 1860336"/>
                  <a:gd name="connsiteY16" fmla="*/ 1149306 h 1513490"/>
                  <a:gd name="connsiteX17" fmla="*/ 1734207 w 1860336"/>
                  <a:gd name="connsiteY17" fmla="*/ 1182414 h 1513490"/>
                  <a:gd name="connsiteX18" fmla="*/ 1749973 w 1860336"/>
                  <a:gd name="connsiteY18" fmla="*/ 1229710 h 1513490"/>
                  <a:gd name="connsiteX19" fmla="*/ 1797269 w 1860336"/>
                  <a:gd name="connsiteY19" fmla="*/ 1261241 h 1513490"/>
                  <a:gd name="connsiteX20" fmla="*/ 1813035 w 1860336"/>
                  <a:gd name="connsiteY20" fmla="*/ 1340069 h 1513490"/>
                  <a:gd name="connsiteX21" fmla="*/ 1844566 w 1860336"/>
                  <a:gd name="connsiteY21" fmla="*/ 1387365 h 1513490"/>
                  <a:gd name="connsiteX22" fmla="*/ 1860331 w 1860336"/>
                  <a:gd name="connsiteY22"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734207 w 1860336"/>
                  <a:gd name="connsiteY16" fmla="*/ 1182414 h 1513490"/>
                  <a:gd name="connsiteX17" fmla="*/ 1749973 w 1860336"/>
                  <a:gd name="connsiteY17" fmla="*/ 1229710 h 1513490"/>
                  <a:gd name="connsiteX18" fmla="*/ 1797269 w 1860336"/>
                  <a:gd name="connsiteY18" fmla="*/ 1261241 h 1513490"/>
                  <a:gd name="connsiteX19" fmla="*/ 1813035 w 1860336"/>
                  <a:gd name="connsiteY19" fmla="*/ 1340069 h 1513490"/>
                  <a:gd name="connsiteX20" fmla="*/ 1844566 w 1860336"/>
                  <a:gd name="connsiteY20" fmla="*/ 1387365 h 1513490"/>
                  <a:gd name="connsiteX21" fmla="*/ 1860331 w 1860336"/>
                  <a:gd name="connsiteY21"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718007 w 1860336"/>
                  <a:gd name="connsiteY16" fmla="*/ 1129571 h 1513490"/>
                  <a:gd name="connsiteX17" fmla="*/ 1734207 w 1860336"/>
                  <a:gd name="connsiteY17" fmla="*/ 1182414 h 1513490"/>
                  <a:gd name="connsiteX18" fmla="*/ 1749973 w 1860336"/>
                  <a:gd name="connsiteY18" fmla="*/ 1229710 h 1513490"/>
                  <a:gd name="connsiteX19" fmla="*/ 1797269 w 1860336"/>
                  <a:gd name="connsiteY19" fmla="*/ 1261241 h 1513490"/>
                  <a:gd name="connsiteX20" fmla="*/ 1813035 w 1860336"/>
                  <a:gd name="connsiteY20" fmla="*/ 1340069 h 1513490"/>
                  <a:gd name="connsiteX21" fmla="*/ 1844566 w 1860336"/>
                  <a:gd name="connsiteY21" fmla="*/ 1387365 h 1513490"/>
                  <a:gd name="connsiteX22" fmla="*/ 1860331 w 1860336"/>
                  <a:gd name="connsiteY22"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734207 w 1860336"/>
                  <a:gd name="connsiteY16" fmla="*/ 1182414 h 1513490"/>
                  <a:gd name="connsiteX17" fmla="*/ 1749973 w 1860336"/>
                  <a:gd name="connsiteY17" fmla="*/ 1229710 h 1513490"/>
                  <a:gd name="connsiteX18" fmla="*/ 1797269 w 1860336"/>
                  <a:gd name="connsiteY18" fmla="*/ 1261241 h 1513490"/>
                  <a:gd name="connsiteX19" fmla="*/ 1813035 w 1860336"/>
                  <a:gd name="connsiteY19" fmla="*/ 1340069 h 1513490"/>
                  <a:gd name="connsiteX20" fmla="*/ 1844566 w 1860336"/>
                  <a:gd name="connsiteY20" fmla="*/ 1387365 h 1513490"/>
                  <a:gd name="connsiteX21" fmla="*/ 1860331 w 1860336"/>
                  <a:gd name="connsiteY21"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749973 w 1860336"/>
                  <a:gd name="connsiteY16" fmla="*/ 1229710 h 1513490"/>
                  <a:gd name="connsiteX17" fmla="*/ 1797269 w 1860336"/>
                  <a:gd name="connsiteY17" fmla="*/ 1261241 h 1513490"/>
                  <a:gd name="connsiteX18" fmla="*/ 1813035 w 1860336"/>
                  <a:gd name="connsiteY18" fmla="*/ 1340069 h 1513490"/>
                  <a:gd name="connsiteX19" fmla="*/ 1844566 w 1860336"/>
                  <a:gd name="connsiteY19" fmla="*/ 1387365 h 1513490"/>
                  <a:gd name="connsiteX20" fmla="*/ 1860331 w 1860336"/>
                  <a:gd name="connsiteY20"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797269 w 1860336"/>
                  <a:gd name="connsiteY16" fmla="*/ 1261241 h 1513490"/>
                  <a:gd name="connsiteX17" fmla="*/ 1813035 w 1860336"/>
                  <a:gd name="connsiteY17" fmla="*/ 1340069 h 1513490"/>
                  <a:gd name="connsiteX18" fmla="*/ 1844566 w 1860336"/>
                  <a:gd name="connsiteY18" fmla="*/ 1387365 h 1513490"/>
                  <a:gd name="connsiteX19" fmla="*/ 1860331 w 1860336"/>
                  <a:gd name="connsiteY19"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813035 w 1860336"/>
                  <a:gd name="connsiteY16" fmla="*/ 1340069 h 1513490"/>
                  <a:gd name="connsiteX17" fmla="*/ 1844566 w 1860336"/>
                  <a:gd name="connsiteY17" fmla="*/ 1387365 h 1513490"/>
                  <a:gd name="connsiteX18" fmla="*/ 1860331 w 1860336"/>
                  <a:gd name="connsiteY18"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844566 w 1860336"/>
                  <a:gd name="connsiteY16" fmla="*/ 1387365 h 1513490"/>
                  <a:gd name="connsiteX17" fmla="*/ 1860331 w 1860336"/>
                  <a:gd name="connsiteY17" fmla="*/ 1513490 h 1513490"/>
                  <a:gd name="connsiteX0" fmla="*/ 0 w 1860331"/>
                  <a:gd name="connsiteY0" fmla="*/ 0 h 1513490"/>
                  <a:gd name="connsiteX1" fmla="*/ 236483 w 1860331"/>
                  <a:gd name="connsiteY1" fmla="*/ 47296 h 1513490"/>
                  <a:gd name="connsiteX2" fmla="*/ 378373 w 1860331"/>
                  <a:gd name="connsiteY2" fmla="*/ 78828 h 1513490"/>
                  <a:gd name="connsiteX3" fmla="*/ 457200 w 1860331"/>
                  <a:gd name="connsiteY3" fmla="*/ 94593 h 1513490"/>
                  <a:gd name="connsiteX4" fmla="*/ 536028 w 1860331"/>
                  <a:gd name="connsiteY4" fmla="*/ 126124 h 1513490"/>
                  <a:gd name="connsiteX5" fmla="*/ 583324 w 1860331"/>
                  <a:gd name="connsiteY5" fmla="*/ 141890 h 1513490"/>
                  <a:gd name="connsiteX6" fmla="*/ 630621 w 1860331"/>
                  <a:gd name="connsiteY6" fmla="*/ 173421 h 1513490"/>
                  <a:gd name="connsiteX7" fmla="*/ 740979 w 1860331"/>
                  <a:gd name="connsiteY7" fmla="*/ 204952 h 1513490"/>
                  <a:gd name="connsiteX8" fmla="*/ 851338 w 1860331"/>
                  <a:gd name="connsiteY8" fmla="*/ 252248 h 1513490"/>
                  <a:gd name="connsiteX9" fmla="*/ 898635 w 1860331"/>
                  <a:gd name="connsiteY9" fmla="*/ 283779 h 1513490"/>
                  <a:gd name="connsiteX10" fmla="*/ 945931 w 1860331"/>
                  <a:gd name="connsiteY10" fmla="*/ 299545 h 1513490"/>
                  <a:gd name="connsiteX11" fmla="*/ 1040524 w 1860331"/>
                  <a:gd name="connsiteY11" fmla="*/ 346841 h 1513490"/>
                  <a:gd name="connsiteX12" fmla="*/ 1182414 w 1860331"/>
                  <a:gd name="connsiteY12" fmla="*/ 488731 h 1513490"/>
                  <a:gd name="connsiteX13" fmla="*/ 1229710 w 1860331"/>
                  <a:gd name="connsiteY13" fmla="*/ 536028 h 1513490"/>
                  <a:gd name="connsiteX14" fmla="*/ 1308538 w 1860331"/>
                  <a:gd name="connsiteY14" fmla="*/ 599090 h 1513490"/>
                  <a:gd name="connsiteX15" fmla="*/ 1686910 w 1860331"/>
                  <a:gd name="connsiteY15" fmla="*/ 1056290 h 1513490"/>
                  <a:gd name="connsiteX16" fmla="*/ 1860331 w 1860331"/>
                  <a:gd name="connsiteY16" fmla="*/ 1513490 h 1513490"/>
                  <a:gd name="connsiteX0" fmla="*/ 0 w 1860331"/>
                  <a:gd name="connsiteY0" fmla="*/ 0 h 1513490"/>
                  <a:gd name="connsiteX1" fmla="*/ 236483 w 1860331"/>
                  <a:gd name="connsiteY1" fmla="*/ 47296 h 1513490"/>
                  <a:gd name="connsiteX2" fmla="*/ 378373 w 1860331"/>
                  <a:gd name="connsiteY2" fmla="*/ 78828 h 1513490"/>
                  <a:gd name="connsiteX3" fmla="*/ 457200 w 1860331"/>
                  <a:gd name="connsiteY3" fmla="*/ 94593 h 1513490"/>
                  <a:gd name="connsiteX4" fmla="*/ 536028 w 1860331"/>
                  <a:gd name="connsiteY4" fmla="*/ 126124 h 1513490"/>
                  <a:gd name="connsiteX5" fmla="*/ 583324 w 1860331"/>
                  <a:gd name="connsiteY5" fmla="*/ 141890 h 1513490"/>
                  <a:gd name="connsiteX6" fmla="*/ 630621 w 1860331"/>
                  <a:gd name="connsiteY6" fmla="*/ 173421 h 1513490"/>
                  <a:gd name="connsiteX7" fmla="*/ 740979 w 1860331"/>
                  <a:gd name="connsiteY7" fmla="*/ 204952 h 1513490"/>
                  <a:gd name="connsiteX8" fmla="*/ 851338 w 1860331"/>
                  <a:gd name="connsiteY8" fmla="*/ 252248 h 1513490"/>
                  <a:gd name="connsiteX9" fmla="*/ 898635 w 1860331"/>
                  <a:gd name="connsiteY9" fmla="*/ 283779 h 1513490"/>
                  <a:gd name="connsiteX10" fmla="*/ 945931 w 1860331"/>
                  <a:gd name="connsiteY10" fmla="*/ 299545 h 1513490"/>
                  <a:gd name="connsiteX11" fmla="*/ 1040524 w 1860331"/>
                  <a:gd name="connsiteY11" fmla="*/ 346841 h 1513490"/>
                  <a:gd name="connsiteX12" fmla="*/ 1182414 w 1860331"/>
                  <a:gd name="connsiteY12" fmla="*/ 488731 h 1513490"/>
                  <a:gd name="connsiteX13" fmla="*/ 1229710 w 1860331"/>
                  <a:gd name="connsiteY13" fmla="*/ 536028 h 1513490"/>
                  <a:gd name="connsiteX14" fmla="*/ 1686910 w 1860331"/>
                  <a:gd name="connsiteY14" fmla="*/ 1056290 h 1513490"/>
                  <a:gd name="connsiteX15" fmla="*/ 1860331 w 1860331"/>
                  <a:gd name="connsiteY15" fmla="*/ 1513490 h 1513490"/>
                  <a:gd name="connsiteX0" fmla="*/ 0 w 1860331"/>
                  <a:gd name="connsiteY0" fmla="*/ 0 h 1513490"/>
                  <a:gd name="connsiteX1" fmla="*/ 236483 w 1860331"/>
                  <a:gd name="connsiteY1" fmla="*/ 47296 h 1513490"/>
                  <a:gd name="connsiteX2" fmla="*/ 378373 w 1860331"/>
                  <a:gd name="connsiteY2" fmla="*/ 78828 h 1513490"/>
                  <a:gd name="connsiteX3" fmla="*/ 457200 w 1860331"/>
                  <a:gd name="connsiteY3" fmla="*/ 94593 h 1513490"/>
                  <a:gd name="connsiteX4" fmla="*/ 536028 w 1860331"/>
                  <a:gd name="connsiteY4" fmla="*/ 126124 h 1513490"/>
                  <a:gd name="connsiteX5" fmla="*/ 583324 w 1860331"/>
                  <a:gd name="connsiteY5" fmla="*/ 141890 h 1513490"/>
                  <a:gd name="connsiteX6" fmla="*/ 630621 w 1860331"/>
                  <a:gd name="connsiteY6" fmla="*/ 173421 h 1513490"/>
                  <a:gd name="connsiteX7" fmla="*/ 740979 w 1860331"/>
                  <a:gd name="connsiteY7" fmla="*/ 204952 h 1513490"/>
                  <a:gd name="connsiteX8" fmla="*/ 851338 w 1860331"/>
                  <a:gd name="connsiteY8" fmla="*/ 252248 h 1513490"/>
                  <a:gd name="connsiteX9" fmla="*/ 898635 w 1860331"/>
                  <a:gd name="connsiteY9" fmla="*/ 283779 h 1513490"/>
                  <a:gd name="connsiteX10" fmla="*/ 945931 w 1860331"/>
                  <a:gd name="connsiteY10" fmla="*/ 299545 h 1513490"/>
                  <a:gd name="connsiteX11" fmla="*/ 1040524 w 1860331"/>
                  <a:gd name="connsiteY11" fmla="*/ 346841 h 1513490"/>
                  <a:gd name="connsiteX12" fmla="*/ 1182414 w 1860331"/>
                  <a:gd name="connsiteY12" fmla="*/ 488731 h 1513490"/>
                  <a:gd name="connsiteX13" fmla="*/ 1686910 w 1860331"/>
                  <a:gd name="connsiteY13" fmla="*/ 1056290 h 1513490"/>
                  <a:gd name="connsiteX14" fmla="*/ 1860331 w 1860331"/>
                  <a:gd name="connsiteY14" fmla="*/ 1513490 h 1513490"/>
                  <a:gd name="connsiteX0" fmla="*/ 0 w 1860331"/>
                  <a:gd name="connsiteY0" fmla="*/ 0 h 1513490"/>
                  <a:gd name="connsiteX1" fmla="*/ 236483 w 1860331"/>
                  <a:gd name="connsiteY1" fmla="*/ 47296 h 1513490"/>
                  <a:gd name="connsiteX2" fmla="*/ 378373 w 1860331"/>
                  <a:gd name="connsiteY2" fmla="*/ 78828 h 1513490"/>
                  <a:gd name="connsiteX3" fmla="*/ 457200 w 1860331"/>
                  <a:gd name="connsiteY3" fmla="*/ 94593 h 1513490"/>
                  <a:gd name="connsiteX4" fmla="*/ 536028 w 1860331"/>
                  <a:gd name="connsiteY4" fmla="*/ 126124 h 1513490"/>
                  <a:gd name="connsiteX5" fmla="*/ 583324 w 1860331"/>
                  <a:gd name="connsiteY5" fmla="*/ 141890 h 1513490"/>
                  <a:gd name="connsiteX6" fmla="*/ 630621 w 1860331"/>
                  <a:gd name="connsiteY6" fmla="*/ 173421 h 1513490"/>
                  <a:gd name="connsiteX7" fmla="*/ 740979 w 1860331"/>
                  <a:gd name="connsiteY7" fmla="*/ 204952 h 1513490"/>
                  <a:gd name="connsiteX8" fmla="*/ 851338 w 1860331"/>
                  <a:gd name="connsiteY8" fmla="*/ 252248 h 1513490"/>
                  <a:gd name="connsiteX9" fmla="*/ 898635 w 1860331"/>
                  <a:gd name="connsiteY9" fmla="*/ 283779 h 1513490"/>
                  <a:gd name="connsiteX10" fmla="*/ 945931 w 1860331"/>
                  <a:gd name="connsiteY10" fmla="*/ 299545 h 1513490"/>
                  <a:gd name="connsiteX11" fmla="*/ 1182414 w 1860331"/>
                  <a:gd name="connsiteY11" fmla="*/ 488731 h 1513490"/>
                  <a:gd name="connsiteX12" fmla="*/ 1686910 w 1860331"/>
                  <a:gd name="connsiteY12" fmla="*/ 1056290 h 1513490"/>
                  <a:gd name="connsiteX13" fmla="*/ 1860331 w 1860331"/>
                  <a:gd name="connsiteY13" fmla="*/ 1513490 h 1513490"/>
                  <a:gd name="connsiteX0" fmla="*/ 0 w 1860331"/>
                  <a:gd name="connsiteY0" fmla="*/ 0 h 1513490"/>
                  <a:gd name="connsiteX1" fmla="*/ 378373 w 1860331"/>
                  <a:gd name="connsiteY1" fmla="*/ 78828 h 1513490"/>
                  <a:gd name="connsiteX2" fmla="*/ 457200 w 1860331"/>
                  <a:gd name="connsiteY2" fmla="*/ 94593 h 1513490"/>
                  <a:gd name="connsiteX3" fmla="*/ 536028 w 1860331"/>
                  <a:gd name="connsiteY3" fmla="*/ 126124 h 1513490"/>
                  <a:gd name="connsiteX4" fmla="*/ 583324 w 1860331"/>
                  <a:gd name="connsiteY4" fmla="*/ 141890 h 1513490"/>
                  <a:gd name="connsiteX5" fmla="*/ 630621 w 1860331"/>
                  <a:gd name="connsiteY5" fmla="*/ 173421 h 1513490"/>
                  <a:gd name="connsiteX6" fmla="*/ 740979 w 1860331"/>
                  <a:gd name="connsiteY6" fmla="*/ 204952 h 1513490"/>
                  <a:gd name="connsiteX7" fmla="*/ 851338 w 1860331"/>
                  <a:gd name="connsiteY7" fmla="*/ 252248 h 1513490"/>
                  <a:gd name="connsiteX8" fmla="*/ 898635 w 1860331"/>
                  <a:gd name="connsiteY8" fmla="*/ 283779 h 1513490"/>
                  <a:gd name="connsiteX9" fmla="*/ 945931 w 1860331"/>
                  <a:gd name="connsiteY9" fmla="*/ 299545 h 1513490"/>
                  <a:gd name="connsiteX10" fmla="*/ 1182414 w 1860331"/>
                  <a:gd name="connsiteY10" fmla="*/ 488731 h 1513490"/>
                  <a:gd name="connsiteX11" fmla="*/ 1686910 w 1860331"/>
                  <a:gd name="connsiteY11" fmla="*/ 1056290 h 1513490"/>
                  <a:gd name="connsiteX12" fmla="*/ 1860331 w 1860331"/>
                  <a:gd name="connsiteY12" fmla="*/ 1513490 h 1513490"/>
                  <a:gd name="connsiteX0" fmla="*/ 0 w 1860331"/>
                  <a:gd name="connsiteY0" fmla="*/ 0 h 1513490"/>
                  <a:gd name="connsiteX1" fmla="*/ 457200 w 1860331"/>
                  <a:gd name="connsiteY1" fmla="*/ 94593 h 1513490"/>
                  <a:gd name="connsiteX2" fmla="*/ 536028 w 1860331"/>
                  <a:gd name="connsiteY2" fmla="*/ 126124 h 1513490"/>
                  <a:gd name="connsiteX3" fmla="*/ 583324 w 1860331"/>
                  <a:gd name="connsiteY3" fmla="*/ 141890 h 1513490"/>
                  <a:gd name="connsiteX4" fmla="*/ 630621 w 1860331"/>
                  <a:gd name="connsiteY4" fmla="*/ 173421 h 1513490"/>
                  <a:gd name="connsiteX5" fmla="*/ 740979 w 1860331"/>
                  <a:gd name="connsiteY5" fmla="*/ 204952 h 1513490"/>
                  <a:gd name="connsiteX6" fmla="*/ 851338 w 1860331"/>
                  <a:gd name="connsiteY6" fmla="*/ 252248 h 1513490"/>
                  <a:gd name="connsiteX7" fmla="*/ 898635 w 1860331"/>
                  <a:gd name="connsiteY7" fmla="*/ 283779 h 1513490"/>
                  <a:gd name="connsiteX8" fmla="*/ 945931 w 1860331"/>
                  <a:gd name="connsiteY8" fmla="*/ 299545 h 1513490"/>
                  <a:gd name="connsiteX9" fmla="*/ 1182414 w 1860331"/>
                  <a:gd name="connsiteY9" fmla="*/ 488731 h 1513490"/>
                  <a:gd name="connsiteX10" fmla="*/ 1686910 w 1860331"/>
                  <a:gd name="connsiteY10" fmla="*/ 1056290 h 1513490"/>
                  <a:gd name="connsiteX11" fmla="*/ 1860331 w 1860331"/>
                  <a:gd name="connsiteY11" fmla="*/ 1513490 h 1513490"/>
                  <a:gd name="connsiteX0" fmla="*/ 0 w 1860331"/>
                  <a:gd name="connsiteY0" fmla="*/ 0 h 1513490"/>
                  <a:gd name="connsiteX1" fmla="*/ 536028 w 1860331"/>
                  <a:gd name="connsiteY1" fmla="*/ 126124 h 1513490"/>
                  <a:gd name="connsiteX2" fmla="*/ 583324 w 1860331"/>
                  <a:gd name="connsiteY2" fmla="*/ 141890 h 1513490"/>
                  <a:gd name="connsiteX3" fmla="*/ 630621 w 1860331"/>
                  <a:gd name="connsiteY3" fmla="*/ 173421 h 1513490"/>
                  <a:gd name="connsiteX4" fmla="*/ 740979 w 1860331"/>
                  <a:gd name="connsiteY4" fmla="*/ 204952 h 1513490"/>
                  <a:gd name="connsiteX5" fmla="*/ 851338 w 1860331"/>
                  <a:gd name="connsiteY5" fmla="*/ 252248 h 1513490"/>
                  <a:gd name="connsiteX6" fmla="*/ 898635 w 1860331"/>
                  <a:gd name="connsiteY6" fmla="*/ 283779 h 1513490"/>
                  <a:gd name="connsiteX7" fmla="*/ 945931 w 1860331"/>
                  <a:gd name="connsiteY7" fmla="*/ 299545 h 1513490"/>
                  <a:gd name="connsiteX8" fmla="*/ 1182414 w 1860331"/>
                  <a:gd name="connsiteY8" fmla="*/ 488731 h 1513490"/>
                  <a:gd name="connsiteX9" fmla="*/ 1686910 w 1860331"/>
                  <a:gd name="connsiteY9" fmla="*/ 1056290 h 1513490"/>
                  <a:gd name="connsiteX10" fmla="*/ 1860331 w 1860331"/>
                  <a:gd name="connsiteY10" fmla="*/ 1513490 h 1513490"/>
                  <a:gd name="connsiteX0" fmla="*/ 0 w 1860331"/>
                  <a:gd name="connsiteY0" fmla="*/ 0 h 1513490"/>
                  <a:gd name="connsiteX1" fmla="*/ 583324 w 1860331"/>
                  <a:gd name="connsiteY1" fmla="*/ 141890 h 1513490"/>
                  <a:gd name="connsiteX2" fmla="*/ 630621 w 1860331"/>
                  <a:gd name="connsiteY2" fmla="*/ 173421 h 1513490"/>
                  <a:gd name="connsiteX3" fmla="*/ 740979 w 1860331"/>
                  <a:gd name="connsiteY3" fmla="*/ 204952 h 1513490"/>
                  <a:gd name="connsiteX4" fmla="*/ 851338 w 1860331"/>
                  <a:gd name="connsiteY4" fmla="*/ 252248 h 1513490"/>
                  <a:gd name="connsiteX5" fmla="*/ 898635 w 1860331"/>
                  <a:gd name="connsiteY5" fmla="*/ 283779 h 1513490"/>
                  <a:gd name="connsiteX6" fmla="*/ 945931 w 1860331"/>
                  <a:gd name="connsiteY6" fmla="*/ 299545 h 1513490"/>
                  <a:gd name="connsiteX7" fmla="*/ 1182414 w 1860331"/>
                  <a:gd name="connsiteY7" fmla="*/ 488731 h 1513490"/>
                  <a:gd name="connsiteX8" fmla="*/ 1686910 w 1860331"/>
                  <a:gd name="connsiteY8" fmla="*/ 1056290 h 1513490"/>
                  <a:gd name="connsiteX9" fmla="*/ 1860331 w 1860331"/>
                  <a:gd name="connsiteY9" fmla="*/ 1513490 h 1513490"/>
                  <a:gd name="connsiteX0" fmla="*/ 0 w 1860331"/>
                  <a:gd name="connsiteY0" fmla="*/ 0 h 1513490"/>
                  <a:gd name="connsiteX1" fmla="*/ 630621 w 1860331"/>
                  <a:gd name="connsiteY1" fmla="*/ 173421 h 1513490"/>
                  <a:gd name="connsiteX2" fmla="*/ 740979 w 1860331"/>
                  <a:gd name="connsiteY2" fmla="*/ 204952 h 1513490"/>
                  <a:gd name="connsiteX3" fmla="*/ 851338 w 1860331"/>
                  <a:gd name="connsiteY3" fmla="*/ 252248 h 1513490"/>
                  <a:gd name="connsiteX4" fmla="*/ 898635 w 1860331"/>
                  <a:gd name="connsiteY4" fmla="*/ 283779 h 1513490"/>
                  <a:gd name="connsiteX5" fmla="*/ 945931 w 1860331"/>
                  <a:gd name="connsiteY5" fmla="*/ 299545 h 1513490"/>
                  <a:gd name="connsiteX6" fmla="*/ 1182414 w 1860331"/>
                  <a:gd name="connsiteY6" fmla="*/ 488731 h 1513490"/>
                  <a:gd name="connsiteX7" fmla="*/ 1686910 w 1860331"/>
                  <a:gd name="connsiteY7" fmla="*/ 1056290 h 1513490"/>
                  <a:gd name="connsiteX8" fmla="*/ 1860331 w 1860331"/>
                  <a:gd name="connsiteY8" fmla="*/ 1513490 h 1513490"/>
                  <a:gd name="connsiteX0" fmla="*/ 0 w 1860331"/>
                  <a:gd name="connsiteY0" fmla="*/ 0 h 1513490"/>
                  <a:gd name="connsiteX1" fmla="*/ 740979 w 1860331"/>
                  <a:gd name="connsiteY1" fmla="*/ 204952 h 1513490"/>
                  <a:gd name="connsiteX2" fmla="*/ 851338 w 1860331"/>
                  <a:gd name="connsiteY2" fmla="*/ 252248 h 1513490"/>
                  <a:gd name="connsiteX3" fmla="*/ 898635 w 1860331"/>
                  <a:gd name="connsiteY3" fmla="*/ 283779 h 1513490"/>
                  <a:gd name="connsiteX4" fmla="*/ 945931 w 1860331"/>
                  <a:gd name="connsiteY4" fmla="*/ 299545 h 1513490"/>
                  <a:gd name="connsiteX5" fmla="*/ 1182414 w 1860331"/>
                  <a:gd name="connsiteY5" fmla="*/ 488731 h 1513490"/>
                  <a:gd name="connsiteX6" fmla="*/ 1686910 w 1860331"/>
                  <a:gd name="connsiteY6" fmla="*/ 1056290 h 1513490"/>
                  <a:gd name="connsiteX7" fmla="*/ 1860331 w 1860331"/>
                  <a:gd name="connsiteY7" fmla="*/ 1513490 h 1513490"/>
                  <a:gd name="connsiteX0" fmla="*/ 0 w 1860331"/>
                  <a:gd name="connsiteY0" fmla="*/ 0 h 1513490"/>
                  <a:gd name="connsiteX1" fmla="*/ 851338 w 1860331"/>
                  <a:gd name="connsiteY1" fmla="*/ 252248 h 1513490"/>
                  <a:gd name="connsiteX2" fmla="*/ 898635 w 1860331"/>
                  <a:gd name="connsiteY2" fmla="*/ 283779 h 1513490"/>
                  <a:gd name="connsiteX3" fmla="*/ 945931 w 1860331"/>
                  <a:gd name="connsiteY3" fmla="*/ 299545 h 1513490"/>
                  <a:gd name="connsiteX4" fmla="*/ 1182414 w 1860331"/>
                  <a:gd name="connsiteY4" fmla="*/ 488731 h 1513490"/>
                  <a:gd name="connsiteX5" fmla="*/ 1686910 w 1860331"/>
                  <a:gd name="connsiteY5" fmla="*/ 1056290 h 1513490"/>
                  <a:gd name="connsiteX6" fmla="*/ 1860331 w 1860331"/>
                  <a:gd name="connsiteY6" fmla="*/ 1513490 h 1513490"/>
                  <a:gd name="connsiteX0" fmla="*/ 0 w 1860331"/>
                  <a:gd name="connsiteY0" fmla="*/ 0 h 1513490"/>
                  <a:gd name="connsiteX1" fmla="*/ 898635 w 1860331"/>
                  <a:gd name="connsiteY1" fmla="*/ 283779 h 1513490"/>
                  <a:gd name="connsiteX2" fmla="*/ 945931 w 1860331"/>
                  <a:gd name="connsiteY2" fmla="*/ 299545 h 1513490"/>
                  <a:gd name="connsiteX3" fmla="*/ 1182414 w 1860331"/>
                  <a:gd name="connsiteY3" fmla="*/ 488731 h 1513490"/>
                  <a:gd name="connsiteX4" fmla="*/ 1686910 w 1860331"/>
                  <a:gd name="connsiteY4" fmla="*/ 1056290 h 1513490"/>
                  <a:gd name="connsiteX5" fmla="*/ 1860331 w 1860331"/>
                  <a:gd name="connsiteY5" fmla="*/ 1513490 h 1513490"/>
                  <a:gd name="connsiteX0" fmla="*/ 0 w 1860331"/>
                  <a:gd name="connsiteY0" fmla="*/ 0 h 1513490"/>
                  <a:gd name="connsiteX1" fmla="*/ 945931 w 1860331"/>
                  <a:gd name="connsiteY1" fmla="*/ 299545 h 1513490"/>
                  <a:gd name="connsiteX2" fmla="*/ 1182414 w 1860331"/>
                  <a:gd name="connsiteY2" fmla="*/ 488731 h 1513490"/>
                  <a:gd name="connsiteX3" fmla="*/ 1686910 w 1860331"/>
                  <a:gd name="connsiteY3" fmla="*/ 1056290 h 1513490"/>
                  <a:gd name="connsiteX4" fmla="*/ 1860331 w 1860331"/>
                  <a:gd name="connsiteY4" fmla="*/ 1513490 h 1513490"/>
                  <a:gd name="connsiteX0" fmla="*/ 0 w 1860331"/>
                  <a:gd name="connsiteY0" fmla="*/ 0 h 1513490"/>
                  <a:gd name="connsiteX1" fmla="*/ 1182414 w 1860331"/>
                  <a:gd name="connsiteY1" fmla="*/ 488731 h 1513490"/>
                  <a:gd name="connsiteX2" fmla="*/ 1686910 w 1860331"/>
                  <a:gd name="connsiteY2" fmla="*/ 1056290 h 1513490"/>
                  <a:gd name="connsiteX3" fmla="*/ 1860331 w 1860331"/>
                  <a:gd name="connsiteY3" fmla="*/ 1513490 h 1513490"/>
                  <a:gd name="connsiteX0" fmla="*/ 0 w 1860331"/>
                  <a:gd name="connsiteY0" fmla="*/ 0 h 1513490"/>
                  <a:gd name="connsiteX1" fmla="*/ 1182414 w 1860331"/>
                  <a:gd name="connsiteY1" fmla="*/ 488731 h 1513490"/>
                  <a:gd name="connsiteX2" fmla="*/ 1686910 w 1860331"/>
                  <a:gd name="connsiteY2" fmla="*/ 1056290 h 1513490"/>
                  <a:gd name="connsiteX3" fmla="*/ 1860331 w 1860331"/>
                  <a:gd name="connsiteY3" fmla="*/ 1513490 h 1513490"/>
                  <a:gd name="connsiteX0" fmla="*/ 0 w 1860331"/>
                  <a:gd name="connsiteY0" fmla="*/ 0 h 1513490"/>
                  <a:gd name="connsiteX1" fmla="*/ 1182414 w 1860331"/>
                  <a:gd name="connsiteY1" fmla="*/ 488731 h 1513490"/>
                  <a:gd name="connsiteX2" fmla="*/ 1686910 w 1860331"/>
                  <a:gd name="connsiteY2" fmla="*/ 1056290 h 1513490"/>
                  <a:gd name="connsiteX3" fmla="*/ 1860331 w 1860331"/>
                  <a:gd name="connsiteY3" fmla="*/ 1513490 h 1513490"/>
                  <a:gd name="connsiteX0" fmla="*/ 0 w 1860331"/>
                  <a:gd name="connsiteY0" fmla="*/ 0 h 1513490"/>
                  <a:gd name="connsiteX1" fmla="*/ 1182414 w 1860331"/>
                  <a:gd name="connsiteY1" fmla="*/ 488731 h 1513490"/>
                  <a:gd name="connsiteX2" fmla="*/ 1686910 w 1860331"/>
                  <a:gd name="connsiteY2" fmla="*/ 1056290 h 1513490"/>
                  <a:gd name="connsiteX3" fmla="*/ 1860331 w 1860331"/>
                  <a:gd name="connsiteY3" fmla="*/ 1513490 h 1513490"/>
                  <a:gd name="connsiteX0" fmla="*/ 0 w 1860331"/>
                  <a:gd name="connsiteY0" fmla="*/ 0 h 1513490"/>
                  <a:gd name="connsiteX1" fmla="*/ 1686910 w 1860331"/>
                  <a:gd name="connsiteY1" fmla="*/ 1056290 h 1513490"/>
                  <a:gd name="connsiteX2" fmla="*/ 1860331 w 1860331"/>
                  <a:gd name="connsiteY2" fmla="*/ 1513490 h 1513490"/>
                  <a:gd name="connsiteX0" fmla="*/ 0 w 1860331"/>
                  <a:gd name="connsiteY0" fmla="*/ 0 h 1513490"/>
                  <a:gd name="connsiteX1" fmla="*/ 1227327 w 1860331"/>
                  <a:gd name="connsiteY1" fmla="*/ 498644 h 1513490"/>
                  <a:gd name="connsiteX2" fmla="*/ 1860331 w 1860331"/>
                  <a:gd name="connsiteY2" fmla="*/ 1513490 h 1513490"/>
                  <a:gd name="connsiteX0" fmla="*/ 0 w 1860331"/>
                  <a:gd name="connsiteY0" fmla="*/ 0 h 1513490"/>
                  <a:gd name="connsiteX1" fmla="*/ 1227327 w 1860331"/>
                  <a:gd name="connsiteY1" fmla="*/ 498644 h 1513490"/>
                  <a:gd name="connsiteX2" fmla="*/ 1860331 w 1860331"/>
                  <a:gd name="connsiteY2" fmla="*/ 1513490 h 1513490"/>
                  <a:gd name="connsiteX0" fmla="*/ 0 w 1860331"/>
                  <a:gd name="connsiteY0" fmla="*/ 0 h 1513490"/>
                  <a:gd name="connsiteX1" fmla="*/ 1227327 w 1860331"/>
                  <a:gd name="connsiteY1" fmla="*/ 498644 h 1513490"/>
                  <a:gd name="connsiteX2" fmla="*/ 1860331 w 1860331"/>
                  <a:gd name="connsiteY2" fmla="*/ 1513490 h 1513490"/>
                  <a:gd name="connsiteX0" fmla="*/ 0 w 1860331"/>
                  <a:gd name="connsiteY0" fmla="*/ 0 h 1513490"/>
                  <a:gd name="connsiteX1" fmla="*/ 1227327 w 1860331"/>
                  <a:gd name="connsiteY1" fmla="*/ 498644 h 1513490"/>
                  <a:gd name="connsiteX2" fmla="*/ 1860331 w 1860331"/>
                  <a:gd name="connsiteY2" fmla="*/ 1513490 h 1513490"/>
                  <a:gd name="connsiteX0" fmla="*/ 0 w 1860331"/>
                  <a:gd name="connsiteY0" fmla="*/ 0 h 1513490"/>
                  <a:gd name="connsiteX1" fmla="*/ 1227327 w 1860331"/>
                  <a:gd name="connsiteY1" fmla="*/ 498644 h 1513490"/>
                  <a:gd name="connsiteX2" fmla="*/ 1860331 w 1860331"/>
                  <a:gd name="connsiteY2" fmla="*/ 1513490 h 1513490"/>
                </a:gdLst>
                <a:ahLst/>
                <a:cxnLst>
                  <a:cxn ang="0">
                    <a:pos x="connsiteX0" y="connsiteY0"/>
                  </a:cxn>
                  <a:cxn ang="0">
                    <a:pos x="connsiteX1" y="connsiteY1"/>
                  </a:cxn>
                  <a:cxn ang="0">
                    <a:pos x="connsiteX2" y="connsiteY2"/>
                  </a:cxn>
                </a:cxnLst>
                <a:rect l="l" t="t" r="r" b="b"/>
                <a:pathLst>
                  <a:path w="1860331" h="1513490">
                    <a:moveTo>
                      <a:pt x="0" y="0"/>
                    </a:moveTo>
                    <a:cubicBezTo>
                      <a:pt x="401019" y="16170"/>
                      <a:pt x="969843" y="261328"/>
                      <a:pt x="1227327" y="498644"/>
                    </a:cubicBezTo>
                    <a:cubicBezTo>
                      <a:pt x="1484811" y="735960"/>
                      <a:pt x="1762688" y="1094770"/>
                      <a:pt x="1860331" y="1513490"/>
                    </a:cubicBezTo>
                  </a:path>
                </a:pathLst>
              </a:custGeom>
              <a:noFill/>
              <a:ln w="19050" cap="rnd">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a:solidFill>
                    <a:schemeClr val="lt1"/>
                  </a:solidFill>
                </a:endParaRPr>
              </a:p>
            </p:txBody>
          </p:sp>
          <p:sp>
            <p:nvSpPr>
              <p:cNvPr id="52" name="Freeform 76">
                <a:extLst>
                  <a:ext uri="{FF2B5EF4-FFF2-40B4-BE49-F238E27FC236}">
                    <a16:creationId xmlns:a16="http://schemas.microsoft.com/office/drawing/2014/main" id="{E68D4245-8CB0-4363-B817-124E6D95DBAE}"/>
                  </a:ext>
                </a:extLst>
              </p:cNvPr>
              <p:cNvSpPr/>
              <p:nvPr/>
            </p:nvSpPr>
            <p:spPr>
              <a:xfrm rot="5789802" flipH="1" flipV="1">
                <a:off x="2134538" y="4172839"/>
                <a:ext cx="150236" cy="252346"/>
              </a:xfrm>
              <a:custGeom>
                <a:avLst/>
                <a:gdLst>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78378 w 329184"/>
                  <a:gd name="connsiteY5" fmla="*/ 161980 h 276933"/>
                  <a:gd name="connsiteX6" fmla="*/ 83603 w 329184"/>
                  <a:gd name="connsiteY6" fmla="*/ 177655 h 276933"/>
                  <a:gd name="connsiteX7" fmla="*/ 114954 w 329184"/>
                  <a:gd name="connsiteY7" fmla="*/ 209006 h 276933"/>
                  <a:gd name="connsiteX8" fmla="*/ 130629 w 329184"/>
                  <a:gd name="connsiteY8" fmla="*/ 224681 h 276933"/>
                  <a:gd name="connsiteX9" fmla="*/ 146304 w 329184"/>
                  <a:gd name="connsiteY9" fmla="*/ 240357 h 276933"/>
                  <a:gd name="connsiteX10" fmla="*/ 161980 w 329184"/>
                  <a:gd name="connsiteY10" fmla="*/ 245582 h 276933"/>
                  <a:gd name="connsiteX11" fmla="*/ 182880 w 329184"/>
                  <a:gd name="connsiteY11" fmla="*/ 261257 h 276933"/>
                  <a:gd name="connsiteX12" fmla="*/ 198556 w 329184"/>
                  <a:gd name="connsiteY12" fmla="*/ 266482 h 276933"/>
                  <a:gd name="connsiteX13" fmla="*/ 214231 w 329184"/>
                  <a:gd name="connsiteY13" fmla="*/ 276933 h 276933"/>
                  <a:gd name="connsiteX14" fmla="*/ 245582 w 329184"/>
                  <a:gd name="connsiteY14" fmla="*/ 219456 h 276933"/>
                  <a:gd name="connsiteX15" fmla="*/ 256032 w 329184"/>
                  <a:gd name="connsiteY15" fmla="*/ 135854 h 276933"/>
                  <a:gd name="connsiteX16" fmla="*/ 266483 w 329184"/>
                  <a:gd name="connsiteY16" fmla="*/ 120178 h 276933"/>
                  <a:gd name="connsiteX17" fmla="*/ 282158 w 329184"/>
                  <a:gd name="connsiteY17" fmla="*/ 83602 h 276933"/>
                  <a:gd name="connsiteX18" fmla="*/ 297834 w 329184"/>
                  <a:gd name="connsiteY18" fmla="*/ 52252 h 276933"/>
                  <a:gd name="connsiteX19" fmla="*/ 313509 w 329184"/>
                  <a:gd name="connsiteY19" fmla="*/ 20901 h 276933"/>
                  <a:gd name="connsiteX20" fmla="*/ 329184 w 329184"/>
                  <a:gd name="connsiteY20" fmla="*/ 0 h 276933"/>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78378 w 329184"/>
                  <a:gd name="connsiteY5" fmla="*/ 161980 h 276933"/>
                  <a:gd name="connsiteX6" fmla="*/ 83603 w 329184"/>
                  <a:gd name="connsiteY6" fmla="*/ 177655 h 276933"/>
                  <a:gd name="connsiteX7" fmla="*/ 114954 w 329184"/>
                  <a:gd name="connsiteY7" fmla="*/ 209006 h 276933"/>
                  <a:gd name="connsiteX8" fmla="*/ 130629 w 329184"/>
                  <a:gd name="connsiteY8" fmla="*/ 224681 h 276933"/>
                  <a:gd name="connsiteX9" fmla="*/ 146304 w 329184"/>
                  <a:gd name="connsiteY9" fmla="*/ 240357 h 276933"/>
                  <a:gd name="connsiteX10" fmla="*/ 161980 w 329184"/>
                  <a:gd name="connsiteY10" fmla="*/ 245582 h 276933"/>
                  <a:gd name="connsiteX11" fmla="*/ 182880 w 329184"/>
                  <a:gd name="connsiteY11" fmla="*/ 261257 h 276933"/>
                  <a:gd name="connsiteX12" fmla="*/ 198556 w 329184"/>
                  <a:gd name="connsiteY12" fmla="*/ 266482 h 276933"/>
                  <a:gd name="connsiteX13" fmla="*/ 214231 w 329184"/>
                  <a:gd name="connsiteY13" fmla="*/ 276933 h 276933"/>
                  <a:gd name="connsiteX14" fmla="*/ 245582 w 329184"/>
                  <a:gd name="connsiteY14" fmla="*/ 219456 h 276933"/>
                  <a:gd name="connsiteX15" fmla="*/ 266483 w 329184"/>
                  <a:gd name="connsiteY15" fmla="*/ 120178 h 276933"/>
                  <a:gd name="connsiteX16" fmla="*/ 282158 w 329184"/>
                  <a:gd name="connsiteY16" fmla="*/ 83602 h 276933"/>
                  <a:gd name="connsiteX17" fmla="*/ 297834 w 329184"/>
                  <a:gd name="connsiteY17" fmla="*/ 52252 h 276933"/>
                  <a:gd name="connsiteX18" fmla="*/ 313509 w 329184"/>
                  <a:gd name="connsiteY18" fmla="*/ 20901 h 276933"/>
                  <a:gd name="connsiteX19" fmla="*/ 329184 w 329184"/>
                  <a:gd name="connsiteY19" fmla="*/ 0 h 276933"/>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78378 w 329184"/>
                  <a:gd name="connsiteY5" fmla="*/ 161980 h 276933"/>
                  <a:gd name="connsiteX6" fmla="*/ 83603 w 329184"/>
                  <a:gd name="connsiteY6" fmla="*/ 177655 h 276933"/>
                  <a:gd name="connsiteX7" fmla="*/ 114954 w 329184"/>
                  <a:gd name="connsiteY7" fmla="*/ 209006 h 276933"/>
                  <a:gd name="connsiteX8" fmla="*/ 130629 w 329184"/>
                  <a:gd name="connsiteY8" fmla="*/ 224681 h 276933"/>
                  <a:gd name="connsiteX9" fmla="*/ 146304 w 329184"/>
                  <a:gd name="connsiteY9" fmla="*/ 240357 h 276933"/>
                  <a:gd name="connsiteX10" fmla="*/ 161980 w 329184"/>
                  <a:gd name="connsiteY10" fmla="*/ 245582 h 276933"/>
                  <a:gd name="connsiteX11" fmla="*/ 182880 w 329184"/>
                  <a:gd name="connsiteY11" fmla="*/ 261257 h 276933"/>
                  <a:gd name="connsiteX12" fmla="*/ 198556 w 329184"/>
                  <a:gd name="connsiteY12" fmla="*/ 266482 h 276933"/>
                  <a:gd name="connsiteX13" fmla="*/ 214231 w 329184"/>
                  <a:gd name="connsiteY13" fmla="*/ 276933 h 276933"/>
                  <a:gd name="connsiteX14" fmla="*/ 245582 w 329184"/>
                  <a:gd name="connsiteY14" fmla="*/ 219456 h 276933"/>
                  <a:gd name="connsiteX15" fmla="*/ 282703 w 329184"/>
                  <a:gd name="connsiteY15" fmla="*/ 134370 h 276933"/>
                  <a:gd name="connsiteX16" fmla="*/ 282158 w 329184"/>
                  <a:gd name="connsiteY16" fmla="*/ 83602 h 276933"/>
                  <a:gd name="connsiteX17" fmla="*/ 297834 w 329184"/>
                  <a:gd name="connsiteY17" fmla="*/ 52252 h 276933"/>
                  <a:gd name="connsiteX18" fmla="*/ 313509 w 329184"/>
                  <a:gd name="connsiteY18" fmla="*/ 20901 h 276933"/>
                  <a:gd name="connsiteX19" fmla="*/ 329184 w 329184"/>
                  <a:gd name="connsiteY19" fmla="*/ 0 h 276933"/>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78378 w 329184"/>
                  <a:gd name="connsiteY5" fmla="*/ 161980 h 276933"/>
                  <a:gd name="connsiteX6" fmla="*/ 83603 w 329184"/>
                  <a:gd name="connsiteY6" fmla="*/ 177655 h 276933"/>
                  <a:gd name="connsiteX7" fmla="*/ 114954 w 329184"/>
                  <a:gd name="connsiteY7" fmla="*/ 209006 h 276933"/>
                  <a:gd name="connsiteX8" fmla="*/ 130629 w 329184"/>
                  <a:gd name="connsiteY8" fmla="*/ 224681 h 276933"/>
                  <a:gd name="connsiteX9" fmla="*/ 146304 w 329184"/>
                  <a:gd name="connsiteY9" fmla="*/ 240357 h 276933"/>
                  <a:gd name="connsiteX10" fmla="*/ 161980 w 329184"/>
                  <a:gd name="connsiteY10" fmla="*/ 245582 h 276933"/>
                  <a:gd name="connsiteX11" fmla="*/ 182880 w 329184"/>
                  <a:gd name="connsiteY11" fmla="*/ 261257 h 276933"/>
                  <a:gd name="connsiteX12" fmla="*/ 198556 w 329184"/>
                  <a:gd name="connsiteY12" fmla="*/ 266482 h 276933"/>
                  <a:gd name="connsiteX13" fmla="*/ 214231 w 329184"/>
                  <a:gd name="connsiteY13" fmla="*/ 276933 h 276933"/>
                  <a:gd name="connsiteX14" fmla="*/ 245582 w 329184"/>
                  <a:gd name="connsiteY14" fmla="*/ 219456 h 276933"/>
                  <a:gd name="connsiteX15" fmla="*/ 282703 w 329184"/>
                  <a:gd name="connsiteY15" fmla="*/ 134370 h 276933"/>
                  <a:gd name="connsiteX16" fmla="*/ 298378 w 329184"/>
                  <a:gd name="connsiteY16" fmla="*/ 89684 h 276933"/>
                  <a:gd name="connsiteX17" fmla="*/ 297834 w 329184"/>
                  <a:gd name="connsiteY17" fmla="*/ 52252 h 276933"/>
                  <a:gd name="connsiteX18" fmla="*/ 313509 w 329184"/>
                  <a:gd name="connsiteY18" fmla="*/ 20901 h 276933"/>
                  <a:gd name="connsiteX19" fmla="*/ 329184 w 329184"/>
                  <a:gd name="connsiteY19" fmla="*/ 0 h 276933"/>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78378 w 329184"/>
                  <a:gd name="connsiteY5" fmla="*/ 161980 h 276933"/>
                  <a:gd name="connsiteX6" fmla="*/ 83603 w 329184"/>
                  <a:gd name="connsiteY6" fmla="*/ 177655 h 276933"/>
                  <a:gd name="connsiteX7" fmla="*/ 114954 w 329184"/>
                  <a:gd name="connsiteY7" fmla="*/ 209006 h 276933"/>
                  <a:gd name="connsiteX8" fmla="*/ 130629 w 329184"/>
                  <a:gd name="connsiteY8" fmla="*/ 224681 h 276933"/>
                  <a:gd name="connsiteX9" fmla="*/ 146304 w 329184"/>
                  <a:gd name="connsiteY9" fmla="*/ 240357 h 276933"/>
                  <a:gd name="connsiteX10" fmla="*/ 161980 w 329184"/>
                  <a:gd name="connsiteY10" fmla="*/ 245582 h 276933"/>
                  <a:gd name="connsiteX11" fmla="*/ 182880 w 329184"/>
                  <a:gd name="connsiteY11" fmla="*/ 261257 h 276933"/>
                  <a:gd name="connsiteX12" fmla="*/ 198556 w 329184"/>
                  <a:gd name="connsiteY12" fmla="*/ 266482 h 276933"/>
                  <a:gd name="connsiteX13" fmla="*/ 214231 w 329184"/>
                  <a:gd name="connsiteY13" fmla="*/ 276933 h 276933"/>
                  <a:gd name="connsiteX14" fmla="*/ 245582 w 329184"/>
                  <a:gd name="connsiteY14" fmla="*/ 219456 h 276933"/>
                  <a:gd name="connsiteX15" fmla="*/ 282703 w 329184"/>
                  <a:gd name="connsiteY15" fmla="*/ 134370 h 276933"/>
                  <a:gd name="connsiteX16" fmla="*/ 298378 w 329184"/>
                  <a:gd name="connsiteY16" fmla="*/ 89684 h 276933"/>
                  <a:gd name="connsiteX17" fmla="*/ 309999 w 329184"/>
                  <a:gd name="connsiteY17" fmla="*/ 56307 h 276933"/>
                  <a:gd name="connsiteX18" fmla="*/ 313509 w 329184"/>
                  <a:gd name="connsiteY18" fmla="*/ 20901 h 276933"/>
                  <a:gd name="connsiteX19" fmla="*/ 329184 w 329184"/>
                  <a:gd name="connsiteY19" fmla="*/ 0 h 276933"/>
                  <a:gd name="connsiteX0" fmla="*/ 0 w 329184"/>
                  <a:gd name="connsiteY0" fmla="*/ 80052 h 289058"/>
                  <a:gd name="connsiteX1" fmla="*/ 31351 w 329184"/>
                  <a:gd name="connsiteY1" fmla="*/ 90502 h 289058"/>
                  <a:gd name="connsiteX2" fmla="*/ 36576 w 329184"/>
                  <a:gd name="connsiteY2" fmla="*/ 106178 h 289058"/>
                  <a:gd name="connsiteX3" fmla="*/ 62702 w 329184"/>
                  <a:gd name="connsiteY3" fmla="*/ 137529 h 289058"/>
                  <a:gd name="connsiteX4" fmla="*/ 67927 w 329184"/>
                  <a:gd name="connsiteY4" fmla="*/ 153204 h 289058"/>
                  <a:gd name="connsiteX5" fmla="*/ 78378 w 329184"/>
                  <a:gd name="connsiteY5" fmla="*/ 174105 h 289058"/>
                  <a:gd name="connsiteX6" fmla="*/ 83603 w 329184"/>
                  <a:gd name="connsiteY6" fmla="*/ 189780 h 289058"/>
                  <a:gd name="connsiteX7" fmla="*/ 114954 w 329184"/>
                  <a:gd name="connsiteY7" fmla="*/ 221131 h 289058"/>
                  <a:gd name="connsiteX8" fmla="*/ 130629 w 329184"/>
                  <a:gd name="connsiteY8" fmla="*/ 236806 h 289058"/>
                  <a:gd name="connsiteX9" fmla="*/ 146304 w 329184"/>
                  <a:gd name="connsiteY9" fmla="*/ 252482 h 289058"/>
                  <a:gd name="connsiteX10" fmla="*/ 161980 w 329184"/>
                  <a:gd name="connsiteY10" fmla="*/ 257707 h 289058"/>
                  <a:gd name="connsiteX11" fmla="*/ 182880 w 329184"/>
                  <a:gd name="connsiteY11" fmla="*/ 273382 h 289058"/>
                  <a:gd name="connsiteX12" fmla="*/ 198556 w 329184"/>
                  <a:gd name="connsiteY12" fmla="*/ 278607 h 289058"/>
                  <a:gd name="connsiteX13" fmla="*/ 214231 w 329184"/>
                  <a:gd name="connsiteY13" fmla="*/ 289058 h 289058"/>
                  <a:gd name="connsiteX14" fmla="*/ 245582 w 329184"/>
                  <a:gd name="connsiteY14" fmla="*/ 231581 h 289058"/>
                  <a:gd name="connsiteX15" fmla="*/ 282703 w 329184"/>
                  <a:gd name="connsiteY15" fmla="*/ 146495 h 289058"/>
                  <a:gd name="connsiteX16" fmla="*/ 298378 w 329184"/>
                  <a:gd name="connsiteY16" fmla="*/ 101809 h 289058"/>
                  <a:gd name="connsiteX17" fmla="*/ 309999 w 329184"/>
                  <a:gd name="connsiteY17" fmla="*/ 68432 h 289058"/>
                  <a:gd name="connsiteX18" fmla="*/ 293234 w 329184"/>
                  <a:gd name="connsiteY18" fmla="*/ 2614 h 289058"/>
                  <a:gd name="connsiteX19" fmla="*/ 329184 w 329184"/>
                  <a:gd name="connsiteY19" fmla="*/ 12125 h 289058"/>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78378 w 329184"/>
                  <a:gd name="connsiteY5" fmla="*/ 161980 h 276933"/>
                  <a:gd name="connsiteX6" fmla="*/ 83603 w 329184"/>
                  <a:gd name="connsiteY6" fmla="*/ 177655 h 276933"/>
                  <a:gd name="connsiteX7" fmla="*/ 114954 w 329184"/>
                  <a:gd name="connsiteY7" fmla="*/ 209006 h 276933"/>
                  <a:gd name="connsiteX8" fmla="*/ 130629 w 329184"/>
                  <a:gd name="connsiteY8" fmla="*/ 224681 h 276933"/>
                  <a:gd name="connsiteX9" fmla="*/ 146304 w 329184"/>
                  <a:gd name="connsiteY9" fmla="*/ 240357 h 276933"/>
                  <a:gd name="connsiteX10" fmla="*/ 161980 w 329184"/>
                  <a:gd name="connsiteY10" fmla="*/ 245582 h 276933"/>
                  <a:gd name="connsiteX11" fmla="*/ 182880 w 329184"/>
                  <a:gd name="connsiteY11" fmla="*/ 261257 h 276933"/>
                  <a:gd name="connsiteX12" fmla="*/ 198556 w 329184"/>
                  <a:gd name="connsiteY12" fmla="*/ 266482 h 276933"/>
                  <a:gd name="connsiteX13" fmla="*/ 214231 w 329184"/>
                  <a:gd name="connsiteY13" fmla="*/ 276933 h 276933"/>
                  <a:gd name="connsiteX14" fmla="*/ 245582 w 329184"/>
                  <a:gd name="connsiteY14" fmla="*/ 219456 h 276933"/>
                  <a:gd name="connsiteX15" fmla="*/ 282703 w 329184"/>
                  <a:gd name="connsiteY15" fmla="*/ 134370 h 276933"/>
                  <a:gd name="connsiteX16" fmla="*/ 298378 w 329184"/>
                  <a:gd name="connsiteY16" fmla="*/ 89684 h 276933"/>
                  <a:gd name="connsiteX17" fmla="*/ 309999 w 329184"/>
                  <a:gd name="connsiteY17" fmla="*/ 56307 h 276933"/>
                  <a:gd name="connsiteX18" fmla="*/ 329184 w 329184"/>
                  <a:gd name="connsiteY18" fmla="*/ 0 h 276933"/>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78378 w 329184"/>
                  <a:gd name="connsiteY5" fmla="*/ 161980 h 276933"/>
                  <a:gd name="connsiteX6" fmla="*/ 83603 w 329184"/>
                  <a:gd name="connsiteY6" fmla="*/ 177655 h 276933"/>
                  <a:gd name="connsiteX7" fmla="*/ 114954 w 329184"/>
                  <a:gd name="connsiteY7" fmla="*/ 209006 h 276933"/>
                  <a:gd name="connsiteX8" fmla="*/ 130629 w 329184"/>
                  <a:gd name="connsiteY8" fmla="*/ 224681 h 276933"/>
                  <a:gd name="connsiteX9" fmla="*/ 146304 w 329184"/>
                  <a:gd name="connsiteY9" fmla="*/ 240357 h 276933"/>
                  <a:gd name="connsiteX10" fmla="*/ 161980 w 329184"/>
                  <a:gd name="connsiteY10" fmla="*/ 245582 h 276933"/>
                  <a:gd name="connsiteX11" fmla="*/ 182880 w 329184"/>
                  <a:gd name="connsiteY11" fmla="*/ 261257 h 276933"/>
                  <a:gd name="connsiteX12" fmla="*/ 198556 w 329184"/>
                  <a:gd name="connsiteY12" fmla="*/ 266482 h 276933"/>
                  <a:gd name="connsiteX13" fmla="*/ 214231 w 329184"/>
                  <a:gd name="connsiteY13" fmla="*/ 276933 h 276933"/>
                  <a:gd name="connsiteX14" fmla="*/ 251665 w 329184"/>
                  <a:gd name="connsiteY14" fmla="*/ 225539 h 276933"/>
                  <a:gd name="connsiteX15" fmla="*/ 282703 w 329184"/>
                  <a:gd name="connsiteY15" fmla="*/ 134370 h 276933"/>
                  <a:gd name="connsiteX16" fmla="*/ 298378 w 329184"/>
                  <a:gd name="connsiteY16" fmla="*/ 89684 h 276933"/>
                  <a:gd name="connsiteX17" fmla="*/ 309999 w 329184"/>
                  <a:gd name="connsiteY17" fmla="*/ 56307 h 276933"/>
                  <a:gd name="connsiteX18" fmla="*/ 329184 w 329184"/>
                  <a:gd name="connsiteY18" fmla="*/ 0 h 276933"/>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78378 w 329184"/>
                  <a:gd name="connsiteY5" fmla="*/ 161980 h 276933"/>
                  <a:gd name="connsiteX6" fmla="*/ 114954 w 329184"/>
                  <a:gd name="connsiteY6" fmla="*/ 209006 h 276933"/>
                  <a:gd name="connsiteX7" fmla="*/ 130629 w 329184"/>
                  <a:gd name="connsiteY7" fmla="*/ 224681 h 276933"/>
                  <a:gd name="connsiteX8" fmla="*/ 146304 w 329184"/>
                  <a:gd name="connsiteY8" fmla="*/ 240357 h 276933"/>
                  <a:gd name="connsiteX9" fmla="*/ 161980 w 329184"/>
                  <a:gd name="connsiteY9" fmla="*/ 245582 h 276933"/>
                  <a:gd name="connsiteX10" fmla="*/ 182880 w 329184"/>
                  <a:gd name="connsiteY10" fmla="*/ 261257 h 276933"/>
                  <a:gd name="connsiteX11" fmla="*/ 198556 w 329184"/>
                  <a:gd name="connsiteY11" fmla="*/ 266482 h 276933"/>
                  <a:gd name="connsiteX12" fmla="*/ 214231 w 329184"/>
                  <a:gd name="connsiteY12" fmla="*/ 276933 h 276933"/>
                  <a:gd name="connsiteX13" fmla="*/ 251665 w 329184"/>
                  <a:gd name="connsiteY13" fmla="*/ 225539 h 276933"/>
                  <a:gd name="connsiteX14" fmla="*/ 282703 w 329184"/>
                  <a:gd name="connsiteY14" fmla="*/ 134370 h 276933"/>
                  <a:gd name="connsiteX15" fmla="*/ 298378 w 329184"/>
                  <a:gd name="connsiteY15" fmla="*/ 89684 h 276933"/>
                  <a:gd name="connsiteX16" fmla="*/ 309999 w 329184"/>
                  <a:gd name="connsiteY16" fmla="*/ 56307 h 276933"/>
                  <a:gd name="connsiteX17" fmla="*/ 329184 w 329184"/>
                  <a:gd name="connsiteY17" fmla="*/ 0 h 276933"/>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114954 w 329184"/>
                  <a:gd name="connsiteY5" fmla="*/ 209006 h 276933"/>
                  <a:gd name="connsiteX6" fmla="*/ 130629 w 329184"/>
                  <a:gd name="connsiteY6" fmla="*/ 224681 h 276933"/>
                  <a:gd name="connsiteX7" fmla="*/ 146304 w 329184"/>
                  <a:gd name="connsiteY7" fmla="*/ 240357 h 276933"/>
                  <a:gd name="connsiteX8" fmla="*/ 161980 w 329184"/>
                  <a:gd name="connsiteY8" fmla="*/ 245582 h 276933"/>
                  <a:gd name="connsiteX9" fmla="*/ 182880 w 329184"/>
                  <a:gd name="connsiteY9" fmla="*/ 261257 h 276933"/>
                  <a:gd name="connsiteX10" fmla="*/ 198556 w 329184"/>
                  <a:gd name="connsiteY10" fmla="*/ 266482 h 276933"/>
                  <a:gd name="connsiteX11" fmla="*/ 214231 w 329184"/>
                  <a:gd name="connsiteY11" fmla="*/ 276933 h 276933"/>
                  <a:gd name="connsiteX12" fmla="*/ 251665 w 329184"/>
                  <a:gd name="connsiteY12" fmla="*/ 225539 h 276933"/>
                  <a:gd name="connsiteX13" fmla="*/ 282703 w 329184"/>
                  <a:gd name="connsiteY13" fmla="*/ 134370 h 276933"/>
                  <a:gd name="connsiteX14" fmla="*/ 298378 w 329184"/>
                  <a:gd name="connsiteY14" fmla="*/ 89684 h 276933"/>
                  <a:gd name="connsiteX15" fmla="*/ 309999 w 329184"/>
                  <a:gd name="connsiteY15" fmla="*/ 56307 h 276933"/>
                  <a:gd name="connsiteX16" fmla="*/ 329184 w 329184"/>
                  <a:gd name="connsiteY16" fmla="*/ 0 h 276933"/>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114954 w 329184"/>
                  <a:gd name="connsiteY4" fmla="*/ 209006 h 276933"/>
                  <a:gd name="connsiteX5" fmla="*/ 130629 w 329184"/>
                  <a:gd name="connsiteY5" fmla="*/ 224681 h 276933"/>
                  <a:gd name="connsiteX6" fmla="*/ 146304 w 329184"/>
                  <a:gd name="connsiteY6" fmla="*/ 240357 h 276933"/>
                  <a:gd name="connsiteX7" fmla="*/ 161980 w 329184"/>
                  <a:gd name="connsiteY7" fmla="*/ 245582 h 276933"/>
                  <a:gd name="connsiteX8" fmla="*/ 182880 w 329184"/>
                  <a:gd name="connsiteY8" fmla="*/ 261257 h 276933"/>
                  <a:gd name="connsiteX9" fmla="*/ 198556 w 329184"/>
                  <a:gd name="connsiteY9" fmla="*/ 266482 h 276933"/>
                  <a:gd name="connsiteX10" fmla="*/ 214231 w 329184"/>
                  <a:gd name="connsiteY10" fmla="*/ 276933 h 276933"/>
                  <a:gd name="connsiteX11" fmla="*/ 251665 w 329184"/>
                  <a:gd name="connsiteY11" fmla="*/ 225539 h 276933"/>
                  <a:gd name="connsiteX12" fmla="*/ 282703 w 329184"/>
                  <a:gd name="connsiteY12" fmla="*/ 134370 h 276933"/>
                  <a:gd name="connsiteX13" fmla="*/ 298378 w 329184"/>
                  <a:gd name="connsiteY13" fmla="*/ 89684 h 276933"/>
                  <a:gd name="connsiteX14" fmla="*/ 309999 w 329184"/>
                  <a:gd name="connsiteY14" fmla="*/ 56307 h 276933"/>
                  <a:gd name="connsiteX15" fmla="*/ 329184 w 329184"/>
                  <a:gd name="connsiteY15" fmla="*/ 0 h 276933"/>
                  <a:gd name="connsiteX0" fmla="*/ 0 w 329184"/>
                  <a:gd name="connsiteY0" fmla="*/ 67927 h 276933"/>
                  <a:gd name="connsiteX1" fmla="*/ 31351 w 329184"/>
                  <a:gd name="connsiteY1" fmla="*/ 78377 h 276933"/>
                  <a:gd name="connsiteX2" fmla="*/ 36576 w 329184"/>
                  <a:gd name="connsiteY2" fmla="*/ 94053 h 276933"/>
                  <a:gd name="connsiteX3" fmla="*/ 56228 w 329184"/>
                  <a:gd name="connsiteY3" fmla="*/ 100544 h 276933"/>
                  <a:gd name="connsiteX4" fmla="*/ 62702 w 329184"/>
                  <a:gd name="connsiteY4" fmla="*/ 125404 h 276933"/>
                  <a:gd name="connsiteX5" fmla="*/ 114954 w 329184"/>
                  <a:gd name="connsiteY5" fmla="*/ 209006 h 276933"/>
                  <a:gd name="connsiteX6" fmla="*/ 130629 w 329184"/>
                  <a:gd name="connsiteY6" fmla="*/ 224681 h 276933"/>
                  <a:gd name="connsiteX7" fmla="*/ 146304 w 329184"/>
                  <a:gd name="connsiteY7" fmla="*/ 240357 h 276933"/>
                  <a:gd name="connsiteX8" fmla="*/ 161980 w 329184"/>
                  <a:gd name="connsiteY8" fmla="*/ 245582 h 276933"/>
                  <a:gd name="connsiteX9" fmla="*/ 182880 w 329184"/>
                  <a:gd name="connsiteY9" fmla="*/ 261257 h 276933"/>
                  <a:gd name="connsiteX10" fmla="*/ 198556 w 329184"/>
                  <a:gd name="connsiteY10" fmla="*/ 266482 h 276933"/>
                  <a:gd name="connsiteX11" fmla="*/ 214231 w 329184"/>
                  <a:gd name="connsiteY11" fmla="*/ 276933 h 276933"/>
                  <a:gd name="connsiteX12" fmla="*/ 251665 w 329184"/>
                  <a:gd name="connsiteY12" fmla="*/ 225539 h 276933"/>
                  <a:gd name="connsiteX13" fmla="*/ 282703 w 329184"/>
                  <a:gd name="connsiteY13" fmla="*/ 134370 h 276933"/>
                  <a:gd name="connsiteX14" fmla="*/ 298378 w 329184"/>
                  <a:gd name="connsiteY14" fmla="*/ 89684 h 276933"/>
                  <a:gd name="connsiteX15" fmla="*/ 309999 w 329184"/>
                  <a:gd name="connsiteY15" fmla="*/ 56307 h 276933"/>
                  <a:gd name="connsiteX16" fmla="*/ 329184 w 329184"/>
                  <a:gd name="connsiteY16" fmla="*/ 0 h 276933"/>
                  <a:gd name="connsiteX0" fmla="*/ 0 w 329184"/>
                  <a:gd name="connsiteY0" fmla="*/ 67927 h 276933"/>
                  <a:gd name="connsiteX1" fmla="*/ 31351 w 329184"/>
                  <a:gd name="connsiteY1" fmla="*/ 78377 h 276933"/>
                  <a:gd name="connsiteX2" fmla="*/ 56228 w 329184"/>
                  <a:gd name="connsiteY2" fmla="*/ 100544 h 276933"/>
                  <a:gd name="connsiteX3" fmla="*/ 62702 w 329184"/>
                  <a:gd name="connsiteY3" fmla="*/ 125404 h 276933"/>
                  <a:gd name="connsiteX4" fmla="*/ 114954 w 329184"/>
                  <a:gd name="connsiteY4" fmla="*/ 209006 h 276933"/>
                  <a:gd name="connsiteX5" fmla="*/ 130629 w 329184"/>
                  <a:gd name="connsiteY5" fmla="*/ 224681 h 276933"/>
                  <a:gd name="connsiteX6" fmla="*/ 146304 w 329184"/>
                  <a:gd name="connsiteY6" fmla="*/ 240357 h 276933"/>
                  <a:gd name="connsiteX7" fmla="*/ 161980 w 329184"/>
                  <a:gd name="connsiteY7" fmla="*/ 245582 h 276933"/>
                  <a:gd name="connsiteX8" fmla="*/ 182880 w 329184"/>
                  <a:gd name="connsiteY8" fmla="*/ 261257 h 276933"/>
                  <a:gd name="connsiteX9" fmla="*/ 198556 w 329184"/>
                  <a:gd name="connsiteY9" fmla="*/ 266482 h 276933"/>
                  <a:gd name="connsiteX10" fmla="*/ 214231 w 329184"/>
                  <a:gd name="connsiteY10" fmla="*/ 276933 h 276933"/>
                  <a:gd name="connsiteX11" fmla="*/ 251665 w 329184"/>
                  <a:gd name="connsiteY11" fmla="*/ 225539 h 276933"/>
                  <a:gd name="connsiteX12" fmla="*/ 282703 w 329184"/>
                  <a:gd name="connsiteY12" fmla="*/ 134370 h 276933"/>
                  <a:gd name="connsiteX13" fmla="*/ 298378 w 329184"/>
                  <a:gd name="connsiteY13" fmla="*/ 89684 h 276933"/>
                  <a:gd name="connsiteX14" fmla="*/ 309999 w 329184"/>
                  <a:gd name="connsiteY14" fmla="*/ 56307 h 276933"/>
                  <a:gd name="connsiteX15" fmla="*/ 329184 w 329184"/>
                  <a:gd name="connsiteY15" fmla="*/ 0 h 276933"/>
                  <a:gd name="connsiteX0" fmla="*/ 0 w 329184"/>
                  <a:gd name="connsiteY0" fmla="*/ 67927 h 276933"/>
                  <a:gd name="connsiteX1" fmla="*/ 31351 w 329184"/>
                  <a:gd name="connsiteY1" fmla="*/ 78377 h 276933"/>
                  <a:gd name="connsiteX2" fmla="*/ 56228 w 329184"/>
                  <a:gd name="connsiteY2" fmla="*/ 100544 h 276933"/>
                  <a:gd name="connsiteX3" fmla="*/ 114954 w 329184"/>
                  <a:gd name="connsiteY3" fmla="*/ 209006 h 276933"/>
                  <a:gd name="connsiteX4" fmla="*/ 130629 w 329184"/>
                  <a:gd name="connsiteY4" fmla="*/ 224681 h 276933"/>
                  <a:gd name="connsiteX5" fmla="*/ 146304 w 329184"/>
                  <a:gd name="connsiteY5" fmla="*/ 240357 h 276933"/>
                  <a:gd name="connsiteX6" fmla="*/ 161980 w 329184"/>
                  <a:gd name="connsiteY6" fmla="*/ 245582 h 276933"/>
                  <a:gd name="connsiteX7" fmla="*/ 182880 w 329184"/>
                  <a:gd name="connsiteY7" fmla="*/ 261257 h 276933"/>
                  <a:gd name="connsiteX8" fmla="*/ 198556 w 329184"/>
                  <a:gd name="connsiteY8" fmla="*/ 266482 h 276933"/>
                  <a:gd name="connsiteX9" fmla="*/ 214231 w 329184"/>
                  <a:gd name="connsiteY9" fmla="*/ 276933 h 276933"/>
                  <a:gd name="connsiteX10" fmla="*/ 251665 w 329184"/>
                  <a:gd name="connsiteY10" fmla="*/ 225539 h 276933"/>
                  <a:gd name="connsiteX11" fmla="*/ 282703 w 329184"/>
                  <a:gd name="connsiteY11" fmla="*/ 134370 h 276933"/>
                  <a:gd name="connsiteX12" fmla="*/ 298378 w 329184"/>
                  <a:gd name="connsiteY12" fmla="*/ 89684 h 276933"/>
                  <a:gd name="connsiteX13" fmla="*/ 309999 w 329184"/>
                  <a:gd name="connsiteY13" fmla="*/ 56307 h 276933"/>
                  <a:gd name="connsiteX14" fmla="*/ 329184 w 329184"/>
                  <a:gd name="connsiteY14" fmla="*/ 0 h 276933"/>
                  <a:gd name="connsiteX0" fmla="*/ 0 w 329184"/>
                  <a:gd name="connsiteY0" fmla="*/ 67927 h 276933"/>
                  <a:gd name="connsiteX1" fmla="*/ 31351 w 329184"/>
                  <a:gd name="connsiteY1" fmla="*/ 78377 h 276933"/>
                  <a:gd name="connsiteX2" fmla="*/ 114954 w 329184"/>
                  <a:gd name="connsiteY2" fmla="*/ 209006 h 276933"/>
                  <a:gd name="connsiteX3" fmla="*/ 130629 w 329184"/>
                  <a:gd name="connsiteY3" fmla="*/ 224681 h 276933"/>
                  <a:gd name="connsiteX4" fmla="*/ 146304 w 329184"/>
                  <a:gd name="connsiteY4" fmla="*/ 240357 h 276933"/>
                  <a:gd name="connsiteX5" fmla="*/ 161980 w 329184"/>
                  <a:gd name="connsiteY5" fmla="*/ 245582 h 276933"/>
                  <a:gd name="connsiteX6" fmla="*/ 182880 w 329184"/>
                  <a:gd name="connsiteY6" fmla="*/ 261257 h 276933"/>
                  <a:gd name="connsiteX7" fmla="*/ 198556 w 329184"/>
                  <a:gd name="connsiteY7" fmla="*/ 266482 h 276933"/>
                  <a:gd name="connsiteX8" fmla="*/ 214231 w 329184"/>
                  <a:gd name="connsiteY8" fmla="*/ 276933 h 276933"/>
                  <a:gd name="connsiteX9" fmla="*/ 251665 w 329184"/>
                  <a:gd name="connsiteY9" fmla="*/ 225539 h 276933"/>
                  <a:gd name="connsiteX10" fmla="*/ 282703 w 329184"/>
                  <a:gd name="connsiteY10" fmla="*/ 134370 h 276933"/>
                  <a:gd name="connsiteX11" fmla="*/ 298378 w 329184"/>
                  <a:gd name="connsiteY11" fmla="*/ 89684 h 276933"/>
                  <a:gd name="connsiteX12" fmla="*/ 309999 w 329184"/>
                  <a:gd name="connsiteY12" fmla="*/ 56307 h 276933"/>
                  <a:gd name="connsiteX13" fmla="*/ 329184 w 329184"/>
                  <a:gd name="connsiteY13" fmla="*/ 0 h 276933"/>
                  <a:gd name="connsiteX0" fmla="*/ 0 w 329184"/>
                  <a:gd name="connsiteY0" fmla="*/ 67927 h 276933"/>
                  <a:gd name="connsiteX1" fmla="*/ 114954 w 329184"/>
                  <a:gd name="connsiteY1" fmla="*/ 209006 h 276933"/>
                  <a:gd name="connsiteX2" fmla="*/ 130629 w 329184"/>
                  <a:gd name="connsiteY2" fmla="*/ 224681 h 276933"/>
                  <a:gd name="connsiteX3" fmla="*/ 146304 w 329184"/>
                  <a:gd name="connsiteY3" fmla="*/ 240357 h 276933"/>
                  <a:gd name="connsiteX4" fmla="*/ 161980 w 329184"/>
                  <a:gd name="connsiteY4" fmla="*/ 245582 h 276933"/>
                  <a:gd name="connsiteX5" fmla="*/ 182880 w 329184"/>
                  <a:gd name="connsiteY5" fmla="*/ 261257 h 276933"/>
                  <a:gd name="connsiteX6" fmla="*/ 198556 w 329184"/>
                  <a:gd name="connsiteY6" fmla="*/ 266482 h 276933"/>
                  <a:gd name="connsiteX7" fmla="*/ 214231 w 329184"/>
                  <a:gd name="connsiteY7" fmla="*/ 276933 h 276933"/>
                  <a:gd name="connsiteX8" fmla="*/ 251665 w 329184"/>
                  <a:gd name="connsiteY8" fmla="*/ 225539 h 276933"/>
                  <a:gd name="connsiteX9" fmla="*/ 282703 w 329184"/>
                  <a:gd name="connsiteY9" fmla="*/ 134370 h 276933"/>
                  <a:gd name="connsiteX10" fmla="*/ 298378 w 329184"/>
                  <a:gd name="connsiteY10" fmla="*/ 89684 h 276933"/>
                  <a:gd name="connsiteX11" fmla="*/ 309999 w 329184"/>
                  <a:gd name="connsiteY11" fmla="*/ 56307 h 276933"/>
                  <a:gd name="connsiteX12" fmla="*/ 329184 w 329184"/>
                  <a:gd name="connsiteY12" fmla="*/ 0 h 276933"/>
                  <a:gd name="connsiteX0" fmla="*/ 0 w 329184"/>
                  <a:gd name="connsiteY0" fmla="*/ 67927 h 276933"/>
                  <a:gd name="connsiteX1" fmla="*/ 130629 w 329184"/>
                  <a:gd name="connsiteY1" fmla="*/ 224681 h 276933"/>
                  <a:gd name="connsiteX2" fmla="*/ 146304 w 329184"/>
                  <a:gd name="connsiteY2" fmla="*/ 240357 h 276933"/>
                  <a:gd name="connsiteX3" fmla="*/ 161980 w 329184"/>
                  <a:gd name="connsiteY3" fmla="*/ 245582 h 276933"/>
                  <a:gd name="connsiteX4" fmla="*/ 182880 w 329184"/>
                  <a:gd name="connsiteY4" fmla="*/ 261257 h 276933"/>
                  <a:gd name="connsiteX5" fmla="*/ 198556 w 329184"/>
                  <a:gd name="connsiteY5" fmla="*/ 266482 h 276933"/>
                  <a:gd name="connsiteX6" fmla="*/ 214231 w 329184"/>
                  <a:gd name="connsiteY6" fmla="*/ 276933 h 276933"/>
                  <a:gd name="connsiteX7" fmla="*/ 251665 w 329184"/>
                  <a:gd name="connsiteY7" fmla="*/ 225539 h 276933"/>
                  <a:gd name="connsiteX8" fmla="*/ 282703 w 329184"/>
                  <a:gd name="connsiteY8" fmla="*/ 134370 h 276933"/>
                  <a:gd name="connsiteX9" fmla="*/ 298378 w 329184"/>
                  <a:gd name="connsiteY9" fmla="*/ 89684 h 276933"/>
                  <a:gd name="connsiteX10" fmla="*/ 309999 w 329184"/>
                  <a:gd name="connsiteY10" fmla="*/ 56307 h 276933"/>
                  <a:gd name="connsiteX11" fmla="*/ 329184 w 329184"/>
                  <a:gd name="connsiteY11" fmla="*/ 0 h 276933"/>
                  <a:gd name="connsiteX0" fmla="*/ 0 w 329184"/>
                  <a:gd name="connsiteY0" fmla="*/ 67927 h 276933"/>
                  <a:gd name="connsiteX1" fmla="*/ 130629 w 329184"/>
                  <a:gd name="connsiteY1" fmla="*/ 224681 h 276933"/>
                  <a:gd name="connsiteX2" fmla="*/ 146304 w 329184"/>
                  <a:gd name="connsiteY2" fmla="*/ 240357 h 276933"/>
                  <a:gd name="connsiteX3" fmla="*/ 182880 w 329184"/>
                  <a:gd name="connsiteY3" fmla="*/ 261257 h 276933"/>
                  <a:gd name="connsiteX4" fmla="*/ 198556 w 329184"/>
                  <a:gd name="connsiteY4" fmla="*/ 266482 h 276933"/>
                  <a:gd name="connsiteX5" fmla="*/ 214231 w 329184"/>
                  <a:gd name="connsiteY5" fmla="*/ 276933 h 276933"/>
                  <a:gd name="connsiteX6" fmla="*/ 251665 w 329184"/>
                  <a:gd name="connsiteY6" fmla="*/ 225539 h 276933"/>
                  <a:gd name="connsiteX7" fmla="*/ 282703 w 329184"/>
                  <a:gd name="connsiteY7" fmla="*/ 134370 h 276933"/>
                  <a:gd name="connsiteX8" fmla="*/ 298378 w 329184"/>
                  <a:gd name="connsiteY8" fmla="*/ 89684 h 276933"/>
                  <a:gd name="connsiteX9" fmla="*/ 309999 w 329184"/>
                  <a:gd name="connsiteY9" fmla="*/ 56307 h 276933"/>
                  <a:gd name="connsiteX10" fmla="*/ 329184 w 329184"/>
                  <a:gd name="connsiteY10" fmla="*/ 0 h 276933"/>
                  <a:gd name="connsiteX0" fmla="*/ 0 w 329184"/>
                  <a:gd name="connsiteY0" fmla="*/ 67927 h 276933"/>
                  <a:gd name="connsiteX1" fmla="*/ 130629 w 329184"/>
                  <a:gd name="connsiteY1" fmla="*/ 224681 h 276933"/>
                  <a:gd name="connsiteX2" fmla="*/ 146304 w 329184"/>
                  <a:gd name="connsiteY2" fmla="*/ 240357 h 276933"/>
                  <a:gd name="connsiteX3" fmla="*/ 198556 w 329184"/>
                  <a:gd name="connsiteY3" fmla="*/ 266482 h 276933"/>
                  <a:gd name="connsiteX4" fmla="*/ 214231 w 329184"/>
                  <a:gd name="connsiteY4" fmla="*/ 276933 h 276933"/>
                  <a:gd name="connsiteX5" fmla="*/ 251665 w 329184"/>
                  <a:gd name="connsiteY5" fmla="*/ 225539 h 276933"/>
                  <a:gd name="connsiteX6" fmla="*/ 282703 w 329184"/>
                  <a:gd name="connsiteY6" fmla="*/ 134370 h 276933"/>
                  <a:gd name="connsiteX7" fmla="*/ 298378 w 329184"/>
                  <a:gd name="connsiteY7" fmla="*/ 89684 h 276933"/>
                  <a:gd name="connsiteX8" fmla="*/ 309999 w 329184"/>
                  <a:gd name="connsiteY8" fmla="*/ 56307 h 276933"/>
                  <a:gd name="connsiteX9" fmla="*/ 329184 w 329184"/>
                  <a:gd name="connsiteY9" fmla="*/ 0 h 276933"/>
                  <a:gd name="connsiteX0" fmla="*/ 0 w 329184"/>
                  <a:gd name="connsiteY0" fmla="*/ 67927 h 276933"/>
                  <a:gd name="connsiteX1" fmla="*/ 130629 w 329184"/>
                  <a:gd name="connsiteY1" fmla="*/ 224681 h 276933"/>
                  <a:gd name="connsiteX2" fmla="*/ 146304 w 329184"/>
                  <a:gd name="connsiteY2" fmla="*/ 240357 h 276933"/>
                  <a:gd name="connsiteX3" fmla="*/ 214231 w 329184"/>
                  <a:gd name="connsiteY3" fmla="*/ 276933 h 276933"/>
                  <a:gd name="connsiteX4" fmla="*/ 251665 w 329184"/>
                  <a:gd name="connsiteY4" fmla="*/ 225539 h 276933"/>
                  <a:gd name="connsiteX5" fmla="*/ 282703 w 329184"/>
                  <a:gd name="connsiteY5" fmla="*/ 134370 h 276933"/>
                  <a:gd name="connsiteX6" fmla="*/ 298378 w 329184"/>
                  <a:gd name="connsiteY6" fmla="*/ 89684 h 276933"/>
                  <a:gd name="connsiteX7" fmla="*/ 309999 w 329184"/>
                  <a:gd name="connsiteY7" fmla="*/ 56307 h 276933"/>
                  <a:gd name="connsiteX8" fmla="*/ 329184 w 329184"/>
                  <a:gd name="connsiteY8" fmla="*/ 0 h 276933"/>
                  <a:gd name="connsiteX0" fmla="*/ 0 w 329184"/>
                  <a:gd name="connsiteY0" fmla="*/ 67927 h 276933"/>
                  <a:gd name="connsiteX1" fmla="*/ 130629 w 329184"/>
                  <a:gd name="connsiteY1" fmla="*/ 224681 h 276933"/>
                  <a:gd name="connsiteX2" fmla="*/ 214231 w 329184"/>
                  <a:gd name="connsiteY2" fmla="*/ 276933 h 276933"/>
                  <a:gd name="connsiteX3" fmla="*/ 251665 w 329184"/>
                  <a:gd name="connsiteY3" fmla="*/ 225539 h 276933"/>
                  <a:gd name="connsiteX4" fmla="*/ 282703 w 329184"/>
                  <a:gd name="connsiteY4" fmla="*/ 134370 h 276933"/>
                  <a:gd name="connsiteX5" fmla="*/ 298378 w 329184"/>
                  <a:gd name="connsiteY5" fmla="*/ 89684 h 276933"/>
                  <a:gd name="connsiteX6" fmla="*/ 309999 w 329184"/>
                  <a:gd name="connsiteY6" fmla="*/ 56307 h 276933"/>
                  <a:gd name="connsiteX7" fmla="*/ 329184 w 329184"/>
                  <a:gd name="connsiteY7" fmla="*/ 0 h 276933"/>
                  <a:gd name="connsiteX0" fmla="*/ 0 w 329184"/>
                  <a:gd name="connsiteY0" fmla="*/ 67927 h 276933"/>
                  <a:gd name="connsiteX1" fmla="*/ 214231 w 329184"/>
                  <a:gd name="connsiteY1" fmla="*/ 276933 h 276933"/>
                  <a:gd name="connsiteX2" fmla="*/ 251665 w 329184"/>
                  <a:gd name="connsiteY2" fmla="*/ 225539 h 276933"/>
                  <a:gd name="connsiteX3" fmla="*/ 282703 w 329184"/>
                  <a:gd name="connsiteY3" fmla="*/ 134370 h 276933"/>
                  <a:gd name="connsiteX4" fmla="*/ 298378 w 329184"/>
                  <a:gd name="connsiteY4" fmla="*/ 89684 h 276933"/>
                  <a:gd name="connsiteX5" fmla="*/ 309999 w 329184"/>
                  <a:gd name="connsiteY5" fmla="*/ 56307 h 276933"/>
                  <a:gd name="connsiteX6" fmla="*/ 329184 w 329184"/>
                  <a:gd name="connsiteY6" fmla="*/ 0 h 276933"/>
                  <a:gd name="connsiteX0" fmla="*/ 0 w 329184"/>
                  <a:gd name="connsiteY0" fmla="*/ 67927 h 276933"/>
                  <a:gd name="connsiteX1" fmla="*/ 214231 w 329184"/>
                  <a:gd name="connsiteY1" fmla="*/ 276933 h 276933"/>
                  <a:gd name="connsiteX2" fmla="*/ 251665 w 329184"/>
                  <a:gd name="connsiteY2" fmla="*/ 225539 h 276933"/>
                  <a:gd name="connsiteX3" fmla="*/ 282703 w 329184"/>
                  <a:gd name="connsiteY3" fmla="*/ 134370 h 276933"/>
                  <a:gd name="connsiteX4" fmla="*/ 298378 w 329184"/>
                  <a:gd name="connsiteY4" fmla="*/ 89684 h 276933"/>
                  <a:gd name="connsiteX5" fmla="*/ 329184 w 329184"/>
                  <a:gd name="connsiteY5" fmla="*/ 0 h 276933"/>
                  <a:gd name="connsiteX0" fmla="*/ 0 w 329184"/>
                  <a:gd name="connsiteY0" fmla="*/ 67927 h 276933"/>
                  <a:gd name="connsiteX1" fmla="*/ 214231 w 329184"/>
                  <a:gd name="connsiteY1" fmla="*/ 276933 h 276933"/>
                  <a:gd name="connsiteX2" fmla="*/ 251665 w 329184"/>
                  <a:gd name="connsiteY2" fmla="*/ 225539 h 276933"/>
                  <a:gd name="connsiteX3" fmla="*/ 298378 w 329184"/>
                  <a:gd name="connsiteY3" fmla="*/ 89684 h 276933"/>
                  <a:gd name="connsiteX4" fmla="*/ 329184 w 329184"/>
                  <a:gd name="connsiteY4" fmla="*/ 0 h 276933"/>
                  <a:gd name="connsiteX0" fmla="*/ 0 w 329184"/>
                  <a:gd name="connsiteY0" fmla="*/ 67927 h 276999"/>
                  <a:gd name="connsiteX1" fmla="*/ 214231 w 329184"/>
                  <a:gd name="connsiteY1" fmla="*/ 276933 h 276999"/>
                  <a:gd name="connsiteX2" fmla="*/ 298378 w 329184"/>
                  <a:gd name="connsiteY2" fmla="*/ 89684 h 276999"/>
                  <a:gd name="connsiteX3" fmla="*/ 329184 w 329184"/>
                  <a:gd name="connsiteY3" fmla="*/ 0 h 276999"/>
                  <a:gd name="connsiteX0" fmla="*/ 0 w 329184"/>
                  <a:gd name="connsiteY0" fmla="*/ 67927 h 276933"/>
                  <a:gd name="connsiteX1" fmla="*/ 214231 w 329184"/>
                  <a:gd name="connsiteY1" fmla="*/ 276933 h 276933"/>
                  <a:gd name="connsiteX2" fmla="*/ 329184 w 329184"/>
                  <a:gd name="connsiteY2" fmla="*/ 0 h 276933"/>
                  <a:gd name="connsiteX0" fmla="*/ 0 w 323662"/>
                  <a:gd name="connsiteY0" fmla="*/ 97883 h 306889"/>
                  <a:gd name="connsiteX1" fmla="*/ 214231 w 323662"/>
                  <a:gd name="connsiteY1" fmla="*/ 306889 h 306889"/>
                  <a:gd name="connsiteX2" fmla="*/ 323662 w 323662"/>
                  <a:gd name="connsiteY2" fmla="*/ 0 h 306889"/>
                </a:gdLst>
                <a:ahLst/>
                <a:cxnLst>
                  <a:cxn ang="0">
                    <a:pos x="connsiteX0" y="connsiteY0"/>
                  </a:cxn>
                  <a:cxn ang="0">
                    <a:pos x="connsiteX1" y="connsiteY1"/>
                  </a:cxn>
                  <a:cxn ang="0">
                    <a:pos x="connsiteX2" y="connsiteY2"/>
                  </a:cxn>
                </a:cxnLst>
                <a:rect l="l" t="t" r="r" b="b"/>
                <a:pathLst>
                  <a:path w="323662" h="306889">
                    <a:moveTo>
                      <a:pt x="0" y="97883"/>
                    </a:moveTo>
                    <a:lnTo>
                      <a:pt x="214231" y="306889"/>
                    </a:lnTo>
                    <a:cubicBezTo>
                      <a:pt x="269095" y="295568"/>
                      <a:pt x="299714" y="57694"/>
                      <a:pt x="323662" y="0"/>
                    </a:cubicBezTo>
                  </a:path>
                </a:pathLst>
              </a:custGeom>
              <a:noFill/>
              <a:ln w="19050" cap="rnd">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a:solidFill>
                    <a:schemeClr val="lt1"/>
                  </a:solidFill>
                </a:endParaRPr>
              </a:p>
            </p:txBody>
          </p:sp>
        </p:grpSp>
        <p:sp>
          <p:nvSpPr>
            <p:cNvPr id="43" name="Rectangle 42">
              <a:extLst>
                <a:ext uri="{FF2B5EF4-FFF2-40B4-BE49-F238E27FC236}">
                  <a16:creationId xmlns:a16="http://schemas.microsoft.com/office/drawing/2014/main" id="{8376F855-7D3C-4475-982C-750A468B3420}"/>
                </a:ext>
              </a:extLst>
            </p:cNvPr>
            <p:cNvSpPr/>
            <p:nvPr/>
          </p:nvSpPr>
          <p:spPr>
            <a:xfrm rot="21599113">
              <a:off x="5652137" y="2112085"/>
              <a:ext cx="1225364" cy="403418"/>
            </a:xfrm>
            <a:prstGeom prst="rect">
              <a:avLst/>
            </a:prstGeom>
          </p:spPr>
          <p:txBody>
            <a:bodyPr wrap="square">
              <a:spAutoFit/>
            </a:bodyPr>
            <a:lstStyle/>
            <a:p>
              <a:r>
                <a:rPr lang="en-US" sz="1400" b="1" dirty="0"/>
                <a:t>Protect the privacy of the customers</a:t>
              </a:r>
            </a:p>
          </p:txBody>
        </p:sp>
        <p:grpSp>
          <p:nvGrpSpPr>
            <p:cNvPr id="44" name="Group 43">
              <a:extLst>
                <a:ext uri="{FF2B5EF4-FFF2-40B4-BE49-F238E27FC236}">
                  <a16:creationId xmlns:a16="http://schemas.microsoft.com/office/drawing/2014/main" id="{0449375B-B115-4EC9-825B-322B7EBDA8B0}"/>
                </a:ext>
              </a:extLst>
            </p:cNvPr>
            <p:cNvGrpSpPr/>
            <p:nvPr/>
          </p:nvGrpSpPr>
          <p:grpSpPr>
            <a:xfrm rot="21599113">
              <a:off x="6172260" y="1576712"/>
              <a:ext cx="184785" cy="186690"/>
              <a:chOff x="4917745" y="2235200"/>
              <a:chExt cx="2584952" cy="2489199"/>
            </a:xfrm>
            <a:effectLst>
              <a:outerShdw blurRad="50800" dist="25400" dir="8100000" algn="tr" rotWithShape="0">
                <a:prstClr val="black">
                  <a:alpha val="45000"/>
                </a:prstClr>
              </a:outerShdw>
            </a:effectLst>
          </p:grpSpPr>
          <p:sp>
            <p:nvSpPr>
              <p:cNvPr id="48" name="Oval 47">
                <a:extLst>
                  <a:ext uri="{FF2B5EF4-FFF2-40B4-BE49-F238E27FC236}">
                    <a16:creationId xmlns:a16="http://schemas.microsoft.com/office/drawing/2014/main" id="{00CB84AC-D7D4-42CA-B94A-E8E98DF487C5}"/>
                  </a:ext>
                </a:extLst>
              </p:cNvPr>
              <p:cNvSpPr/>
              <p:nvPr/>
            </p:nvSpPr>
            <p:spPr>
              <a:xfrm>
                <a:off x="4917745" y="2429067"/>
                <a:ext cx="2295331" cy="2295332"/>
              </a:xfrm>
              <a:prstGeom prst="ellipse">
                <a:avLst/>
              </a:prstGeom>
              <a:solidFill>
                <a:schemeClr val="accent6">
                  <a:lumMod val="75000"/>
                </a:schemeClr>
              </a:solidFill>
              <a:ln>
                <a:noFill/>
              </a:ln>
              <a:effectLst/>
              <a:scene3d>
                <a:camera prst="orthographicFront">
                  <a:rot lat="0" lon="0" rev="0"/>
                </a:camera>
                <a:lightRig rig="contrasting" dir="t">
                  <a:rot lat="0" lon="0" rev="1500000"/>
                </a:lightRig>
              </a:scene3d>
              <a:sp3d>
                <a:bevelT w="44450" h="6985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p>
            </p:txBody>
          </p:sp>
          <p:sp>
            <p:nvSpPr>
              <p:cNvPr id="49" name="Oval 48">
                <a:extLst>
                  <a:ext uri="{FF2B5EF4-FFF2-40B4-BE49-F238E27FC236}">
                    <a16:creationId xmlns:a16="http://schemas.microsoft.com/office/drawing/2014/main" id="{844A4463-CCDB-430D-AE35-0D3EE0D99B7D}"/>
                  </a:ext>
                </a:extLst>
              </p:cNvPr>
              <p:cNvSpPr/>
              <p:nvPr/>
            </p:nvSpPr>
            <p:spPr>
              <a:xfrm>
                <a:off x="5484130" y="2913213"/>
                <a:ext cx="1253454" cy="1253453"/>
              </a:xfrm>
              <a:prstGeom prst="ellipse">
                <a:avLst/>
              </a:prstGeom>
              <a:solidFill>
                <a:schemeClr val="accent6">
                  <a:lumMod val="50000"/>
                </a:schemeClr>
              </a:solidFill>
              <a:ln>
                <a:noFill/>
              </a:ln>
              <a:effectLst/>
              <a:scene3d>
                <a:camera prst="orthographicFront">
                  <a:rot lat="0" lon="0" rev="0"/>
                </a:camera>
                <a:lightRig rig="contrasting" dir="t">
                  <a:rot lat="0" lon="0" rev="1500000"/>
                </a:lightRig>
              </a:scene3d>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p>
            </p:txBody>
          </p:sp>
          <p:sp>
            <p:nvSpPr>
              <p:cNvPr id="50" name="Oval 49">
                <a:extLst>
                  <a:ext uri="{FF2B5EF4-FFF2-40B4-BE49-F238E27FC236}">
                    <a16:creationId xmlns:a16="http://schemas.microsoft.com/office/drawing/2014/main" id="{9732A75A-8CE6-4BB7-9FA9-1B91112C5983}"/>
                  </a:ext>
                </a:extLst>
              </p:cNvPr>
              <p:cNvSpPr/>
              <p:nvPr/>
            </p:nvSpPr>
            <p:spPr>
              <a:xfrm>
                <a:off x="5972471" y="2235200"/>
                <a:ext cx="1530226" cy="1530226"/>
              </a:xfrm>
              <a:prstGeom prst="ellipse">
                <a:avLst/>
              </a:prstGeom>
              <a:solidFill>
                <a:schemeClr val="accent6">
                  <a:lumMod val="75000"/>
                </a:schemeClr>
              </a:solidFill>
              <a:ln>
                <a:noFill/>
              </a:ln>
              <a:effectLst/>
              <a:scene3d>
                <a:camera prst="orthographicFront">
                  <a:rot lat="0" lon="0" rev="0"/>
                </a:camera>
                <a:lightRig rig="contrasting" dir="t">
                  <a:rot lat="0" lon="0" rev="1500000"/>
                </a:lightRig>
              </a:scene3d>
              <a:sp3d>
                <a:bevelT w="31750" h="6985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p>
            </p:txBody>
          </p:sp>
        </p:grpSp>
        <p:grpSp>
          <p:nvGrpSpPr>
            <p:cNvPr id="45" name="Group 44">
              <a:extLst>
                <a:ext uri="{FF2B5EF4-FFF2-40B4-BE49-F238E27FC236}">
                  <a16:creationId xmlns:a16="http://schemas.microsoft.com/office/drawing/2014/main" id="{4439192C-20BA-487F-B76D-FA823ACB434F}"/>
                </a:ext>
              </a:extLst>
            </p:cNvPr>
            <p:cNvGrpSpPr/>
            <p:nvPr/>
          </p:nvGrpSpPr>
          <p:grpSpPr>
            <a:xfrm rot="21599113">
              <a:off x="5984121" y="2611116"/>
              <a:ext cx="525216" cy="108470"/>
              <a:chOff x="2736636" y="2253665"/>
              <a:chExt cx="525216" cy="108470"/>
            </a:xfrm>
          </p:grpSpPr>
          <p:sp>
            <p:nvSpPr>
              <p:cNvPr id="46" name="Freeform 70">
                <a:extLst>
                  <a:ext uri="{FF2B5EF4-FFF2-40B4-BE49-F238E27FC236}">
                    <a16:creationId xmlns:a16="http://schemas.microsoft.com/office/drawing/2014/main" id="{20C85D99-0C53-43D5-853B-61B2474CD565}"/>
                  </a:ext>
                </a:extLst>
              </p:cNvPr>
              <p:cNvSpPr/>
              <p:nvPr/>
            </p:nvSpPr>
            <p:spPr>
              <a:xfrm rot="16200000" flipH="1" flipV="1">
                <a:off x="2991447" y="2047537"/>
                <a:ext cx="33009" cy="507800"/>
              </a:xfrm>
              <a:custGeom>
                <a:avLst/>
                <a:gdLst>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450428 w 1860336"/>
                  <a:gd name="connsiteY15" fmla="*/ 740979 h 1513490"/>
                  <a:gd name="connsiteX16" fmla="*/ 1497724 w 1860336"/>
                  <a:gd name="connsiteY16" fmla="*/ 788276 h 1513490"/>
                  <a:gd name="connsiteX17" fmla="*/ 1545021 w 1860336"/>
                  <a:gd name="connsiteY17" fmla="*/ 882869 h 1513490"/>
                  <a:gd name="connsiteX18" fmla="*/ 1592317 w 1860336"/>
                  <a:gd name="connsiteY18" fmla="*/ 977462 h 1513490"/>
                  <a:gd name="connsiteX19" fmla="*/ 1639614 w 1860336"/>
                  <a:gd name="connsiteY19" fmla="*/ 1008993 h 1513490"/>
                  <a:gd name="connsiteX20" fmla="*/ 1686910 w 1860336"/>
                  <a:gd name="connsiteY20" fmla="*/ 1056290 h 1513490"/>
                  <a:gd name="connsiteX21" fmla="*/ 1734207 w 1860336"/>
                  <a:gd name="connsiteY21" fmla="*/ 1182414 h 1513490"/>
                  <a:gd name="connsiteX22" fmla="*/ 1749973 w 1860336"/>
                  <a:gd name="connsiteY22" fmla="*/ 1229710 h 1513490"/>
                  <a:gd name="connsiteX23" fmla="*/ 1797269 w 1860336"/>
                  <a:gd name="connsiteY23" fmla="*/ 1261241 h 1513490"/>
                  <a:gd name="connsiteX24" fmla="*/ 1813035 w 1860336"/>
                  <a:gd name="connsiteY24" fmla="*/ 1340069 h 1513490"/>
                  <a:gd name="connsiteX25" fmla="*/ 1844566 w 1860336"/>
                  <a:gd name="connsiteY25" fmla="*/ 1387365 h 1513490"/>
                  <a:gd name="connsiteX26" fmla="*/ 1860331 w 1860336"/>
                  <a:gd name="connsiteY26"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450428 w 1860336"/>
                  <a:gd name="connsiteY15" fmla="*/ 740979 h 1513490"/>
                  <a:gd name="connsiteX16" fmla="*/ 1497724 w 1860336"/>
                  <a:gd name="connsiteY16" fmla="*/ 788276 h 1513490"/>
                  <a:gd name="connsiteX17" fmla="*/ 1545021 w 1860336"/>
                  <a:gd name="connsiteY17" fmla="*/ 882869 h 1513490"/>
                  <a:gd name="connsiteX18" fmla="*/ 1592317 w 1860336"/>
                  <a:gd name="connsiteY18" fmla="*/ 977462 h 1513490"/>
                  <a:gd name="connsiteX19" fmla="*/ 1686910 w 1860336"/>
                  <a:gd name="connsiteY19" fmla="*/ 1056290 h 1513490"/>
                  <a:gd name="connsiteX20" fmla="*/ 1734207 w 1860336"/>
                  <a:gd name="connsiteY20" fmla="*/ 1182414 h 1513490"/>
                  <a:gd name="connsiteX21" fmla="*/ 1749973 w 1860336"/>
                  <a:gd name="connsiteY21" fmla="*/ 1229710 h 1513490"/>
                  <a:gd name="connsiteX22" fmla="*/ 1797269 w 1860336"/>
                  <a:gd name="connsiteY22" fmla="*/ 1261241 h 1513490"/>
                  <a:gd name="connsiteX23" fmla="*/ 1813035 w 1860336"/>
                  <a:gd name="connsiteY23" fmla="*/ 1340069 h 1513490"/>
                  <a:gd name="connsiteX24" fmla="*/ 1844566 w 1860336"/>
                  <a:gd name="connsiteY24" fmla="*/ 1387365 h 1513490"/>
                  <a:gd name="connsiteX25" fmla="*/ 1860331 w 1860336"/>
                  <a:gd name="connsiteY25"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450428 w 1860336"/>
                  <a:gd name="connsiteY15" fmla="*/ 740979 h 1513490"/>
                  <a:gd name="connsiteX16" fmla="*/ 1497724 w 1860336"/>
                  <a:gd name="connsiteY16" fmla="*/ 788276 h 1513490"/>
                  <a:gd name="connsiteX17" fmla="*/ 1545021 w 1860336"/>
                  <a:gd name="connsiteY17" fmla="*/ 882869 h 1513490"/>
                  <a:gd name="connsiteX18" fmla="*/ 1686910 w 1860336"/>
                  <a:gd name="connsiteY18" fmla="*/ 1056290 h 1513490"/>
                  <a:gd name="connsiteX19" fmla="*/ 1734207 w 1860336"/>
                  <a:gd name="connsiteY19" fmla="*/ 1182414 h 1513490"/>
                  <a:gd name="connsiteX20" fmla="*/ 1749973 w 1860336"/>
                  <a:gd name="connsiteY20" fmla="*/ 1229710 h 1513490"/>
                  <a:gd name="connsiteX21" fmla="*/ 1797269 w 1860336"/>
                  <a:gd name="connsiteY21" fmla="*/ 1261241 h 1513490"/>
                  <a:gd name="connsiteX22" fmla="*/ 1813035 w 1860336"/>
                  <a:gd name="connsiteY22" fmla="*/ 1340069 h 1513490"/>
                  <a:gd name="connsiteX23" fmla="*/ 1844566 w 1860336"/>
                  <a:gd name="connsiteY23" fmla="*/ 1387365 h 1513490"/>
                  <a:gd name="connsiteX24" fmla="*/ 1860331 w 1860336"/>
                  <a:gd name="connsiteY24"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450428 w 1860336"/>
                  <a:gd name="connsiteY15" fmla="*/ 740979 h 1513490"/>
                  <a:gd name="connsiteX16" fmla="*/ 1497724 w 1860336"/>
                  <a:gd name="connsiteY16" fmla="*/ 788276 h 1513490"/>
                  <a:gd name="connsiteX17" fmla="*/ 1686910 w 1860336"/>
                  <a:gd name="connsiteY17" fmla="*/ 1056290 h 1513490"/>
                  <a:gd name="connsiteX18" fmla="*/ 1734207 w 1860336"/>
                  <a:gd name="connsiteY18" fmla="*/ 1182414 h 1513490"/>
                  <a:gd name="connsiteX19" fmla="*/ 1749973 w 1860336"/>
                  <a:gd name="connsiteY19" fmla="*/ 1229710 h 1513490"/>
                  <a:gd name="connsiteX20" fmla="*/ 1797269 w 1860336"/>
                  <a:gd name="connsiteY20" fmla="*/ 1261241 h 1513490"/>
                  <a:gd name="connsiteX21" fmla="*/ 1813035 w 1860336"/>
                  <a:gd name="connsiteY21" fmla="*/ 1340069 h 1513490"/>
                  <a:gd name="connsiteX22" fmla="*/ 1844566 w 1860336"/>
                  <a:gd name="connsiteY22" fmla="*/ 1387365 h 1513490"/>
                  <a:gd name="connsiteX23" fmla="*/ 1860331 w 1860336"/>
                  <a:gd name="connsiteY23"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450428 w 1860336"/>
                  <a:gd name="connsiteY15" fmla="*/ 740979 h 1513490"/>
                  <a:gd name="connsiteX16" fmla="*/ 1686910 w 1860336"/>
                  <a:gd name="connsiteY16" fmla="*/ 1056290 h 1513490"/>
                  <a:gd name="connsiteX17" fmla="*/ 1734207 w 1860336"/>
                  <a:gd name="connsiteY17" fmla="*/ 1182414 h 1513490"/>
                  <a:gd name="connsiteX18" fmla="*/ 1749973 w 1860336"/>
                  <a:gd name="connsiteY18" fmla="*/ 1229710 h 1513490"/>
                  <a:gd name="connsiteX19" fmla="*/ 1797269 w 1860336"/>
                  <a:gd name="connsiteY19" fmla="*/ 1261241 h 1513490"/>
                  <a:gd name="connsiteX20" fmla="*/ 1813035 w 1860336"/>
                  <a:gd name="connsiteY20" fmla="*/ 1340069 h 1513490"/>
                  <a:gd name="connsiteX21" fmla="*/ 1844566 w 1860336"/>
                  <a:gd name="connsiteY21" fmla="*/ 1387365 h 1513490"/>
                  <a:gd name="connsiteX22" fmla="*/ 1860331 w 1860336"/>
                  <a:gd name="connsiteY22"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734207 w 1860336"/>
                  <a:gd name="connsiteY16" fmla="*/ 1182414 h 1513490"/>
                  <a:gd name="connsiteX17" fmla="*/ 1749973 w 1860336"/>
                  <a:gd name="connsiteY17" fmla="*/ 1229710 h 1513490"/>
                  <a:gd name="connsiteX18" fmla="*/ 1797269 w 1860336"/>
                  <a:gd name="connsiteY18" fmla="*/ 1261241 h 1513490"/>
                  <a:gd name="connsiteX19" fmla="*/ 1813035 w 1860336"/>
                  <a:gd name="connsiteY19" fmla="*/ 1340069 h 1513490"/>
                  <a:gd name="connsiteX20" fmla="*/ 1844566 w 1860336"/>
                  <a:gd name="connsiteY20" fmla="*/ 1387365 h 1513490"/>
                  <a:gd name="connsiteX21" fmla="*/ 1860331 w 1860336"/>
                  <a:gd name="connsiteY21"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707097 w 1860336"/>
                  <a:gd name="connsiteY16" fmla="*/ 1149306 h 1513490"/>
                  <a:gd name="connsiteX17" fmla="*/ 1734207 w 1860336"/>
                  <a:gd name="connsiteY17" fmla="*/ 1182414 h 1513490"/>
                  <a:gd name="connsiteX18" fmla="*/ 1749973 w 1860336"/>
                  <a:gd name="connsiteY18" fmla="*/ 1229710 h 1513490"/>
                  <a:gd name="connsiteX19" fmla="*/ 1797269 w 1860336"/>
                  <a:gd name="connsiteY19" fmla="*/ 1261241 h 1513490"/>
                  <a:gd name="connsiteX20" fmla="*/ 1813035 w 1860336"/>
                  <a:gd name="connsiteY20" fmla="*/ 1340069 h 1513490"/>
                  <a:gd name="connsiteX21" fmla="*/ 1844566 w 1860336"/>
                  <a:gd name="connsiteY21" fmla="*/ 1387365 h 1513490"/>
                  <a:gd name="connsiteX22" fmla="*/ 1860331 w 1860336"/>
                  <a:gd name="connsiteY22"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734207 w 1860336"/>
                  <a:gd name="connsiteY16" fmla="*/ 1182414 h 1513490"/>
                  <a:gd name="connsiteX17" fmla="*/ 1749973 w 1860336"/>
                  <a:gd name="connsiteY17" fmla="*/ 1229710 h 1513490"/>
                  <a:gd name="connsiteX18" fmla="*/ 1797269 w 1860336"/>
                  <a:gd name="connsiteY18" fmla="*/ 1261241 h 1513490"/>
                  <a:gd name="connsiteX19" fmla="*/ 1813035 w 1860336"/>
                  <a:gd name="connsiteY19" fmla="*/ 1340069 h 1513490"/>
                  <a:gd name="connsiteX20" fmla="*/ 1844566 w 1860336"/>
                  <a:gd name="connsiteY20" fmla="*/ 1387365 h 1513490"/>
                  <a:gd name="connsiteX21" fmla="*/ 1860331 w 1860336"/>
                  <a:gd name="connsiteY21"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718007 w 1860336"/>
                  <a:gd name="connsiteY16" fmla="*/ 1129571 h 1513490"/>
                  <a:gd name="connsiteX17" fmla="*/ 1734207 w 1860336"/>
                  <a:gd name="connsiteY17" fmla="*/ 1182414 h 1513490"/>
                  <a:gd name="connsiteX18" fmla="*/ 1749973 w 1860336"/>
                  <a:gd name="connsiteY18" fmla="*/ 1229710 h 1513490"/>
                  <a:gd name="connsiteX19" fmla="*/ 1797269 w 1860336"/>
                  <a:gd name="connsiteY19" fmla="*/ 1261241 h 1513490"/>
                  <a:gd name="connsiteX20" fmla="*/ 1813035 w 1860336"/>
                  <a:gd name="connsiteY20" fmla="*/ 1340069 h 1513490"/>
                  <a:gd name="connsiteX21" fmla="*/ 1844566 w 1860336"/>
                  <a:gd name="connsiteY21" fmla="*/ 1387365 h 1513490"/>
                  <a:gd name="connsiteX22" fmla="*/ 1860331 w 1860336"/>
                  <a:gd name="connsiteY22"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734207 w 1860336"/>
                  <a:gd name="connsiteY16" fmla="*/ 1182414 h 1513490"/>
                  <a:gd name="connsiteX17" fmla="*/ 1749973 w 1860336"/>
                  <a:gd name="connsiteY17" fmla="*/ 1229710 h 1513490"/>
                  <a:gd name="connsiteX18" fmla="*/ 1797269 w 1860336"/>
                  <a:gd name="connsiteY18" fmla="*/ 1261241 h 1513490"/>
                  <a:gd name="connsiteX19" fmla="*/ 1813035 w 1860336"/>
                  <a:gd name="connsiteY19" fmla="*/ 1340069 h 1513490"/>
                  <a:gd name="connsiteX20" fmla="*/ 1844566 w 1860336"/>
                  <a:gd name="connsiteY20" fmla="*/ 1387365 h 1513490"/>
                  <a:gd name="connsiteX21" fmla="*/ 1860331 w 1860336"/>
                  <a:gd name="connsiteY21"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749973 w 1860336"/>
                  <a:gd name="connsiteY16" fmla="*/ 1229710 h 1513490"/>
                  <a:gd name="connsiteX17" fmla="*/ 1797269 w 1860336"/>
                  <a:gd name="connsiteY17" fmla="*/ 1261241 h 1513490"/>
                  <a:gd name="connsiteX18" fmla="*/ 1813035 w 1860336"/>
                  <a:gd name="connsiteY18" fmla="*/ 1340069 h 1513490"/>
                  <a:gd name="connsiteX19" fmla="*/ 1844566 w 1860336"/>
                  <a:gd name="connsiteY19" fmla="*/ 1387365 h 1513490"/>
                  <a:gd name="connsiteX20" fmla="*/ 1860331 w 1860336"/>
                  <a:gd name="connsiteY20"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797269 w 1860336"/>
                  <a:gd name="connsiteY16" fmla="*/ 1261241 h 1513490"/>
                  <a:gd name="connsiteX17" fmla="*/ 1813035 w 1860336"/>
                  <a:gd name="connsiteY17" fmla="*/ 1340069 h 1513490"/>
                  <a:gd name="connsiteX18" fmla="*/ 1844566 w 1860336"/>
                  <a:gd name="connsiteY18" fmla="*/ 1387365 h 1513490"/>
                  <a:gd name="connsiteX19" fmla="*/ 1860331 w 1860336"/>
                  <a:gd name="connsiteY19"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813035 w 1860336"/>
                  <a:gd name="connsiteY16" fmla="*/ 1340069 h 1513490"/>
                  <a:gd name="connsiteX17" fmla="*/ 1844566 w 1860336"/>
                  <a:gd name="connsiteY17" fmla="*/ 1387365 h 1513490"/>
                  <a:gd name="connsiteX18" fmla="*/ 1860331 w 1860336"/>
                  <a:gd name="connsiteY18"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844566 w 1860336"/>
                  <a:gd name="connsiteY16" fmla="*/ 1387365 h 1513490"/>
                  <a:gd name="connsiteX17" fmla="*/ 1860331 w 1860336"/>
                  <a:gd name="connsiteY17" fmla="*/ 1513490 h 1513490"/>
                  <a:gd name="connsiteX0" fmla="*/ 0 w 1860331"/>
                  <a:gd name="connsiteY0" fmla="*/ 0 h 1513490"/>
                  <a:gd name="connsiteX1" fmla="*/ 236483 w 1860331"/>
                  <a:gd name="connsiteY1" fmla="*/ 47296 h 1513490"/>
                  <a:gd name="connsiteX2" fmla="*/ 378373 w 1860331"/>
                  <a:gd name="connsiteY2" fmla="*/ 78828 h 1513490"/>
                  <a:gd name="connsiteX3" fmla="*/ 457200 w 1860331"/>
                  <a:gd name="connsiteY3" fmla="*/ 94593 h 1513490"/>
                  <a:gd name="connsiteX4" fmla="*/ 536028 w 1860331"/>
                  <a:gd name="connsiteY4" fmla="*/ 126124 h 1513490"/>
                  <a:gd name="connsiteX5" fmla="*/ 583324 w 1860331"/>
                  <a:gd name="connsiteY5" fmla="*/ 141890 h 1513490"/>
                  <a:gd name="connsiteX6" fmla="*/ 630621 w 1860331"/>
                  <a:gd name="connsiteY6" fmla="*/ 173421 h 1513490"/>
                  <a:gd name="connsiteX7" fmla="*/ 740979 w 1860331"/>
                  <a:gd name="connsiteY7" fmla="*/ 204952 h 1513490"/>
                  <a:gd name="connsiteX8" fmla="*/ 851338 w 1860331"/>
                  <a:gd name="connsiteY8" fmla="*/ 252248 h 1513490"/>
                  <a:gd name="connsiteX9" fmla="*/ 898635 w 1860331"/>
                  <a:gd name="connsiteY9" fmla="*/ 283779 h 1513490"/>
                  <a:gd name="connsiteX10" fmla="*/ 945931 w 1860331"/>
                  <a:gd name="connsiteY10" fmla="*/ 299545 h 1513490"/>
                  <a:gd name="connsiteX11" fmla="*/ 1040524 w 1860331"/>
                  <a:gd name="connsiteY11" fmla="*/ 346841 h 1513490"/>
                  <a:gd name="connsiteX12" fmla="*/ 1182414 w 1860331"/>
                  <a:gd name="connsiteY12" fmla="*/ 488731 h 1513490"/>
                  <a:gd name="connsiteX13" fmla="*/ 1229710 w 1860331"/>
                  <a:gd name="connsiteY13" fmla="*/ 536028 h 1513490"/>
                  <a:gd name="connsiteX14" fmla="*/ 1308538 w 1860331"/>
                  <a:gd name="connsiteY14" fmla="*/ 599090 h 1513490"/>
                  <a:gd name="connsiteX15" fmla="*/ 1686910 w 1860331"/>
                  <a:gd name="connsiteY15" fmla="*/ 1056290 h 1513490"/>
                  <a:gd name="connsiteX16" fmla="*/ 1860331 w 1860331"/>
                  <a:gd name="connsiteY16" fmla="*/ 1513490 h 1513490"/>
                  <a:gd name="connsiteX0" fmla="*/ 0 w 1860331"/>
                  <a:gd name="connsiteY0" fmla="*/ 0 h 1513490"/>
                  <a:gd name="connsiteX1" fmla="*/ 236483 w 1860331"/>
                  <a:gd name="connsiteY1" fmla="*/ 47296 h 1513490"/>
                  <a:gd name="connsiteX2" fmla="*/ 378373 w 1860331"/>
                  <a:gd name="connsiteY2" fmla="*/ 78828 h 1513490"/>
                  <a:gd name="connsiteX3" fmla="*/ 457200 w 1860331"/>
                  <a:gd name="connsiteY3" fmla="*/ 94593 h 1513490"/>
                  <a:gd name="connsiteX4" fmla="*/ 536028 w 1860331"/>
                  <a:gd name="connsiteY4" fmla="*/ 126124 h 1513490"/>
                  <a:gd name="connsiteX5" fmla="*/ 583324 w 1860331"/>
                  <a:gd name="connsiteY5" fmla="*/ 141890 h 1513490"/>
                  <a:gd name="connsiteX6" fmla="*/ 630621 w 1860331"/>
                  <a:gd name="connsiteY6" fmla="*/ 173421 h 1513490"/>
                  <a:gd name="connsiteX7" fmla="*/ 740979 w 1860331"/>
                  <a:gd name="connsiteY7" fmla="*/ 204952 h 1513490"/>
                  <a:gd name="connsiteX8" fmla="*/ 851338 w 1860331"/>
                  <a:gd name="connsiteY8" fmla="*/ 252248 h 1513490"/>
                  <a:gd name="connsiteX9" fmla="*/ 898635 w 1860331"/>
                  <a:gd name="connsiteY9" fmla="*/ 283779 h 1513490"/>
                  <a:gd name="connsiteX10" fmla="*/ 945931 w 1860331"/>
                  <a:gd name="connsiteY10" fmla="*/ 299545 h 1513490"/>
                  <a:gd name="connsiteX11" fmla="*/ 1040524 w 1860331"/>
                  <a:gd name="connsiteY11" fmla="*/ 346841 h 1513490"/>
                  <a:gd name="connsiteX12" fmla="*/ 1182414 w 1860331"/>
                  <a:gd name="connsiteY12" fmla="*/ 488731 h 1513490"/>
                  <a:gd name="connsiteX13" fmla="*/ 1229710 w 1860331"/>
                  <a:gd name="connsiteY13" fmla="*/ 536028 h 1513490"/>
                  <a:gd name="connsiteX14" fmla="*/ 1686910 w 1860331"/>
                  <a:gd name="connsiteY14" fmla="*/ 1056290 h 1513490"/>
                  <a:gd name="connsiteX15" fmla="*/ 1860331 w 1860331"/>
                  <a:gd name="connsiteY15" fmla="*/ 1513490 h 1513490"/>
                  <a:gd name="connsiteX0" fmla="*/ 0 w 1860331"/>
                  <a:gd name="connsiteY0" fmla="*/ 0 h 1513490"/>
                  <a:gd name="connsiteX1" fmla="*/ 236483 w 1860331"/>
                  <a:gd name="connsiteY1" fmla="*/ 47296 h 1513490"/>
                  <a:gd name="connsiteX2" fmla="*/ 378373 w 1860331"/>
                  <a:gd name="connsiteY2" fmla="*/ 78828 h 1513490"/>
                  <a:gd name="connsiteX3" fmla="*/ 457200 w 1860331"/>
                  <a:gd name="connsiteY3" fmla="*/ 94593 h 1513490"/>
                  <a:gd name="connsiteX4" fmla="*/ 536028 w 1860331"/>
                  <a:gd name="connsiteY4" fmla="*/ 126124 h 1513490"/>
                  <a:gd name="connsiteX5" fmla="*/ 583324 w 1860331"/>
                  <a:gd name="connsiteY5" fmla="*/ 141890 h 1513490"/>
                  <a:gd name="connsiteX6" fmla="*/ 630621 w 1860331"/>
                  <a:gd name="connsiteY6" fmla="*/ 173421 h 1513490"/>
                  <a:gd name="connsiteX7" fmla="*/ 740979 w 1860331"/>
                  <a:gd name="connsiteY7" fmla="*/ 204952 h 1513490"/>
                  <a:gd name="connsiteX8" fmla="*/ 851338 w 1860331"/>
                  <a:gd name="connsiteY8" fmla="*/ 252248 h 1513490"/>
                  <a:gd name="connsiteX9" fmla="*/ 898635 w 1860331"/>
                  <a:gd name="connsiteY9" fmla="*/ 283779 h 1513490"/>
                  <a:gd name="connsiteX10" fmla="*/ 945931 w 1860331"/>
                  <a:gd name="connsiteY10" fmla="*/ 299545 h 1513490"/>
                  <a:gd name="connsiteX11" fmla="*/ 1040524 w 1860331"/>
                  <a:gd name="connsiteY11" fmla="*/ 346841 h 1513490"/>
                  <a:gd name="connsiteX12" fmla="*/ 1182414 w 1860331"/>
                  <a:gd name="connsiteY12" fmla="*/ 488731 h 1513490"/>
                  <a:gd name="connsiteX13" fmla="*/ 1686910 w 1860331"/>
                  <a:gd name="connsiteY13" fmla="*/ 1056290 h 1513490"/>
                  <a:gd name="connsiteX14" fmla="*/ 1860331 w 1860331"/>
                  <a:gd name="connsiteY14" fmla="*/ 1513490 h 1513490"/>
                  <a:gd name="connsiteX0" fmla="*/ 0 w 1860331"/>
                  <a:gd name="connsiteY0" fmla="*/ 0 h 1513490"/>
                  <a:gd name="connsiteX1" fmla="*/ 236483 w 1860331"/>
                  <a:gd name="connsiteY1" fmla="*/ 47296 h 1513490"/>
                  <a:gd name="connsiteX2" fmla="*/ 378373 w 1860331"/>
                  <a:gd name="connsiteY2" fmla="*/ 78828 h 1513490"/>
                  <a:gd name="connsiteX3" fmla="*/ 457200 w 1860331"/>
                  <a:gd name="connsiteY3" fmla="*/ 94593 h 1513490"/>
                  <a:gd name="connsiteX4" fmla="*/ 536028 w 1860331"/>
                  <a:gd name="connsiteY4" fmla="*/ 126124 h 1513490"/>
                  <a:gd name="connsiteX5" fmla="*/ 583324 w 1860331"/>
                  <a:gd name="connsiteY5" fmla="*/ 141890 h 1513490"/>
                  <a:gd name="connsiteX6" fmla="*/ 630621 w 1860331"/>
                  <a:gd name="connsiteY6" fmla="*/ 173421 h 1513490"/>
                  <a:gd name="connsiteX7" fmla="*/ 740979 w 1860331"/>
                  <a:gd name="connsiteY7" fmla="*/ 204952 h 1513490"/>
                  <a:gd name="connsiteX8" fmla="*/ 851338 w 1860331"/>
                  <a:gd name="connsiteY8" fmla="*/ 252248 h 1513490"/>
                  <a:gd name="connsiteX9" fmla="*/ 898635 w 1860331"/>
                  <a:gd name="connsiteY9" fmla="*/ 283779 h 1513490"/>
                  <a:gd name="connsiteX10" fmla="*/ 945931 w 1860331"/>
                  <a:gd name="connsiteY10" fmla="*/ 299545 h 1513490"/>
                  <a:gd name="connsiteX11" fmla="*/ 1182414 w 1860331"/>
                  <a:gd name="connsiteY11" fmla="*/ 488731 h 1513490"/>
                  <a:gd name="connsiteX12" fmla="*/ 1686910 w 1860331"/>
                  <a:gd name="connsiteY12" fmla="*/ 1056290 h 1513490"/>
                  <a:gd name="connsiteX13" fmla="*/ 1860331 w 1860331"/>
                  <a:gd name="connsiteY13" fmla="*/ 1513490 h 1513490"/>
                  <a:gd name="connsiteX0" fmla="*/ 0 w 1860331"/>
                  <a:gd name="connsiteY0" fmla="*/ 0 h 1513490"/>
                  <a:gd name="connsiteX1" fmla="*/ 378373 w 1860331"/>
                  <a:gd name="connsiteY1" fmla="*/ 78828 h 1513490"/>
                  <a:gd name="connsiteX2" fmla="*/ 457200 w 1860331"/>
                  <a:gd name="connsiteY2" fmla="*/ 94593 h 1513490"/>
                  <a:gd name="connsiteX3" fmla="*/ 536028 w 1860331"/>
                  <a:gd name="connsiteY3" fmla="*/ 126124 h 1513490"/>
                  <a:gd name="connsiteX4" fmla="*/ 583324 w 1860331"/>
                  <a:gd name="connsiteY4" fmla="*/ 141890 h 1513490"/>
                  <a:gd name="connsiteX5" fmla="*/ 630621 w 1860331"/>
                  <a:gd name="connsiteY5" fmla="*/ 173421 h 1513490"/>
                  <a:gd name="connsiteX6" fmla="*/ 740979 w 1860331"/>
                  <a:gd name="connsiteY6" fmla="*/ 204952 h 1513490"/>
                  <a:gd name="connsiteX7" fmla="*/ 851338 w 1860331"/>
                  <a:gd name="connsiteY7" fmla="*/ 252248 h 1513490"/>
                  <a:gd name="connsiteX8" fmla="*/ 898635 w 1860331"/>
                  <a:gd name="connsiteY8" fmla="*/ 283779 h 1513490"/>
                  <a:gd name="connsiteX9" fmla="*/ 945931 w 1860331"/>
                  <a:gd name="connsiteY9" fmla="*/ 299545 h 1513490"/>
                  <a:gd name="connsiteX10" fmla="*/ 1182414 w 1860331"/>
                  <a:gd name="connsiteY10" fmla="*/ 488731 h 1513490"/>
                  <a:gd name="connsiteX11" fmla="*/ 1686910 w 1860331"/>
                  <a:gd name="connsiteY11" fmla="*/ 1056290 h 1513490"/>
                  <a:gd name="connsiteX12" fmla="*/ 1860331 w 1860331"/>
                  <a:gd name="connsiteY12" fmla="*/ 1513490 h 1513490"/>
                  <a:gd name="connsiteX0" fmla="*/ 0 w 1860331"/>
                  <a:gd name="connsiteY0" fmla="*/ 0 h 1513490"/>
                  <a:gd name="connsiteX1" fmla="*/ 457200 w 1860331"/>
                  <a:gd name="connsiteY1" fmla="*/ 94593 h 1513490"/>
                  <a:gd name="connsiteX2" fmla="*/ 536028 w 1860331"/>
                  <a:gd name="connsiteY2" fmla="*/ 126124 h 1513490"/>
                  <a:gd name="connsiteX3" fmla="*/ 583324 w 1860331"/>
                  <a:gd name="connsiteY3" fmla="*/ 141890 h 1513490"/>
                  <a:gd name="connsiteX4" fmla="*/ 630621 w 1860331"/>
                  <a:gd name="connsiteY4" fmla="*/ 173421 h 1513490"/>
                  <a:gd name="connsiteX5" fmla="*/ 740979 w 1860331"/>
                  <a:gd name="connsiteY5" fmla="*/ 204952 h 1513490"/>
                  <a:gd name="connsiteX6" fmla="*/ 851338 w 1860331"/>
                  <a:gd name="connsiteY6" fmla="*/ 252248 h 1513490"/>
                  <a:gd name="connsiteX7" fmla="*/ 898635 w 1860331"/>
                  <a:gd name="connsiteY7" fmla="*/ 283779 h 1513490"/>
                  <a:gd name="connsiteX8" fmla="*/ 945931 w 1860331"/>
                  <a:gd name="connsiteY8" fmla="*/ 299545 h 1513490"/>
                  <a:gd name="connsiteX9" fmla="*/ 1182414 w 1860331"/>
                  <a:gd name="connsiteY9" fmla="*/ 488731 h 1513490"/>
                  <a:gd name="connsiteX10" fmla="*/ 1686910 w 1860331"/>
                  <a:gd name="connsiteY10" fmla="*/ 1056290 h 1513490"/>
                  <a:gd name="connsiteX11" fmla="*/ 1860331 w 1860331"/>
                  <a:gd name="connsiteY11" fmla="*/ 1513490 h 1513490"/>
                  <a:gd name="connsiteX0" fmla="*/ 0 w 1860331"/>
                  <a:gd name="connsiteY0" fmla="*/ 0 h 1513490"/>
                  <a:gd name="connsiteX1" fmla="*/ 536028 w 1860331"/>
                  <a:gd name="connsiteY1" fmla="*/ 126124 h 1513490"/>
                  <a:gd name="connsiteX2" fmla="*/ 583324 w 1860331"/>
                  <a:gd name="connsiteY2" fmla="*/ 141890 h 1513490"/>
                  <a:gd name="connsiteX3" fmla="*/ 630621 w 1860331"/>
                  <a:gd name="connsiteY3" fmla="*/ 173421 h 1513490"/>
                  <a:gd name="connsiteX4" fmla="*/ 740979 w 1860331"/>
                  <a:gd name="connsiteY4" fmla="*/ 204952 h 1513490"/>
                  <a:gd name="connsiteX5" fmla="*/ 851338 w 1860331"/>
                  <a:gd name="connsiteY5" fmla="*/ 252248 h 1513490"/>
                  <a:gd name="connsiteX6" fmla="*/ 898635 w 1860331"/>
                  <a:gd name="connsiteY6" fmla="*/ 283779 h 1513490"/>
                  <a:gd name="connsiteX7" fmla="*/ 945931 w 1860331"/>
                  <a:gd name="connsiteY7" fmla="*/ 299545 h 1513490"/>
                  <a:gd name="connsiteX8" fmla="*/ 1182414 w 1860331"/>
                  <a:gd name="connsiteY8" fmla="*/ 488731 h 1513490"/>
                  <a:gd name="connsiteX9" fmla="*/ 1686910 w 1860331"/>
                  <a:gd name="connsiteY9" fmla="*/ 1056290 h 1513490"/>
                  <a:gd name="connsiteX10" fmla="*/ 1860331 w 1860331"/>
                  <a:gd name="connsiteY10" fmla="*/ 1513490 h 1513490"/>
                  <a:gd name="connsiteX0" fmla="*/ 0 w 1860331"/>
                  <a:gd name="connsiteY0" fmla="*/ 0 h 1513490"/>
                  <a:gd name="connsiteX1" fmla="*/ 583324 w 1860331"/>
                  <a:gd name="connsiteY1" fmla="*/ 141890 h 1513490"/>
                  <a:gd name="connsiteX2" fmla="*/ 630621 w 1860331"/>
                  <a:gd name="connsiteY2" fmla="*/ 173421 h 1513490"/>
                  <a:gd name="connsiteX3" fmla="*/ 740979 w 1860331"/>
                  <a:gd name="connsiteY3" fmla="*/ 204952 h 1513490"/>
                  <a:gd name="connsiteX4" fmla="*/ 851338 w 1860331"/>
                  <a:gd name="connsiteY4" fmla="*/ 252248 h 1513490"/>
                  <a:gd name="connsiteX5" fmla="*/ 898635 w 1860331"/>
                  <a:gd name="connsiteY5" fmla="*/ 283779 h 1513490"/>
                  <a:gd name="connsiteX6" fmla="*/ 945931 w 1860331"/>
                  <a:gd name="connsiteY6" fmla="*/ 299545 h 1513490"/>
                  <a:gd name="connsiteX7" fmla="*/ 1182414 w 1860331"/>
                  <a:gd name="connsiteY7" fmla="*/ 488731 h 1513490"/>
                  <a:gd name="connsiteX8" fmla="*/ 1686910 w 1860331"/>
                  <a:gd name="connsiteY8" fmla="*/ 1056290 h 1513490"/>
                  <a:gd name="connsiteX9" fmla="*/ 1860331 w 1860331"/>
                  <a:gd name="connsiteY9" fmla="*/ 1513490 h 1513490"/>
                  <a:gd name="connsiteX0" fmla="*/ 0 w 1860331"/>
                  <a:gd name="connsiteY0" fmla="*/ 0 h 1513490"/>
                  <a:gd name="connsiteX1" fmla="*/ 630621 w 1860331"/>
                  <a:gd name="connsiteY1" fmla="*/ 173421 h 1513490"/>
                  <a:gd name="connsiteX2" fmla="*/ 740979 w 1860331"/>
                  <a:gd name="connsiteY2" fmla="*/ 204952 h 1513490"/>
                  <a:gd name="connsiteX3" fmla="*/ 851338 w 1860331"/>
                  <a:gd name="connsiteY3" fmla="*/ 252248 h 1513490"/>
                  <a:gd name="connsiteX4" fmla="*/ 898635 w 1860331"/>
                  <a:gd name="connsiteY4" fmla="*/ 283779 h 1513490"/>
                  <a:gd name="connsiteX5" fmla="*/ 945931 w 1860331"/>
                  <a:gd name="connsiteY5" fmla="*/ 299545 h 1513490"/>
                  <a:gd name="connsiteX6" fmla="*/ 1182414 w 1860331"/>
                  <a:gd name="connsiteY6" fmla="*/ 488731 h 1513490"/>
                  <a:gd name="connsiteX7" fmla="*/ 1686910 w 1860331"/>
                  <a:gd name="connsiteY7" fmla="*/ 1056290 h 1513490"/>
                  <a:gd name="connsiteX8" fmla="*/ 1860331 w 1860331"/>
                  <a:gd name="connsiteY8" fmla="*/ 1513490 h 1513490"/>
                  <a:gd name="connsiteX0" fmla="*/ 0 w 1860331"/>
                  <a:gd name="connsiteY0" fmla="*/ 0 h 1513490"/>
                  <a:gd name="connsiteX1" fmla="*/ 740979 w 1860331"/>
                  <a:gd name="connsiteY1" fmla="*/ 204952 h 1513490"/>
                  <a:gd name="connsiteX2" fmla="*/ 851338 w 1860331"/>
                  <a:gd name="connsiteY2" fmla="*/ 252248 h 1513490"/>
                  <a:gd name="connsiteX3" fmla="*/ 898635 w 1860331"/>
                  <a:gd name="connsiteY3" fmla="*/ 283779 h 1513490"/>
                  <a:gd name="connsiteX4" fmla="*/ 945931 w 1860331"/>
                  <a:gd name="connsiteY4" fmla="*/ 299545 h 1513490"/>
                  <a:gd name="connsiteX5" fmla="*/ 1182414 w 1860331"/>
                  <a:gd name="connsiteY5" fmla="*/ 488731 h 1513490"/>
                  <a:gd name="connsiteX6" fmla="*/ 1686910 w 1860331"/>
                  <a:gd name="connsiteY6" fmla="*/ 1056290 h 1513490"/>
                  <a:gd name="connsiteX7" fmla="*/ 1860331 w 1860331"/>
                  <a:gd name="connsiteY7" fmla="*/ 1513490 h 1513490"/>
                  <a:gd name="connsiteX0" fmla="*/ 0 w 1860331"/>
                  <a:gd name="connsiteY0" fmla="*/ 0 h 1513490"/>
                  <a:gd name="connsiteX1" fmla="*/ 851338 w 1860331"/>
                  <a:gd name="connsiteY1" fmla="*/ 252248 h 1513490"/>
                  <a:gd name="connsiteX2" fmla="*/ 898635 w 1860331"/>
                  <a:gd name="connsiteY2" fmla="*/ 283779 h 1513490"/>
                  <a:gd name="connsiteX3" fmla="*/ 945931 w 1860331"/>
                  <a:gd name="connsiteY3" fmla="*/ 299545 h 1513490"/>
                  <a:gd name="connsiteX4" fmla="*/ 1182414 w 1860331"/>
                  <a:gd name="connsiteY4" fmla="*/ 488731 h 1513490"/>
                  <a:gd name="connsiteX5" fmla="*/ 1686910 w 1860331"/>
                  <a:gd name="connsiteY5" fmla="*/ 1056290 h 1513490"/>
                  <a:gd name="connsiteX6" fmla="*/ 1860331 w 1860331"/>
                  <a:gd name="connsiteY6" fmla="*/ 1513490 h 1513490"/>
                  <a:gd name="connsiteX0" fmla="*/ 0 w 1860331"/>
                  <a:gd name="connsiteY0" fmla="*/ 0 h 1513490"/>
                  <a:gd name="connsiteX1" fmla="*/ 898635 w 1860331"/>
                  <a:gd name="connsiteY1" fmla="*/ 283779 h 1513490"/>
                  <a:gd name="connsiteX2" fmla="*/ 945931 w 1860331"/>
                  <a:gd name="connsiteY2" fmla="*/ 299545 h 1513490"/>
                  <a:gd name="connsiteX3" fmla="*/ 1182414 w 1860331"/>
                  <a:gd name="connsiteY3" fmla="*/ 488731 h 1513490"/>
                  <a:gd name="connsiteX4" fmla="*/ 1686910 w 1860331"/>
                  <a:gd name="connsiteY4" fmla="*/ 1056290 h 1513490"/>
                  <a:gd name="connsiteX5" fmla="*/ 1860331 w 1860331"/>
                  <a:gd name="connsiteY5" fmla="*/ 1513490 h 1513490"/>
                  <a:gd name="connsiteX0" fmla="*/ 0 w 1860331"/>
                  <a:gd name="connsiteY0" fmla="*/ 0 h 1513490"/>
                  <a:gd name="connsiteX1" fmla="*/ 945931 w 1860331"/>
                  <a:gd name="connsiteY1" fmla="*/ 299545 h 1513490"/>
                  <a:gd name="connsiteX2" fmla="*/ 1182414 w 1860331"/>
                  <a:gd name="connsiteY2" fmla="*/ 488731 h 1513490"/>
                  <a:gd name="connsiteX3" fmla="*/ 1686910 w 1860331"/>
                  <a:gd name="connsiteY3" fmla="*/ 1056290 h 1513490"/>
                  <a:gd name="connsiteX4" fmla="*/ 1860331 w 1860331"/>
                  <a:gd name="connsiteY4" fmla="*/ 1513490 h 1513490"/>
                  <a:gd name="connsiteX0" fmla="*/ 0 w 1860331"/>
                  <a:gd name="connsiteY0" fmla="*/ 0 h 1513490"/>
                  <a:gd name="connsiteX1" fmla="*/ 1182414 w 1860331"/>
                  <a:gd name="connsiteY1" fmla="*/ 488731 h 1513490"/>
                  <a:gd name="connsiteX2" fmla="*/ 1686910 w 1860331"/>
                  <a:gd name="connsiteY2" fmla="*/ 1056290 h 1513490"/>
                  <a:gd name="connsiteX3" fmla="*/ 1860331 w 1860331"/>
                  <a:gd name="connsiteY3" fmla="*/ 1513490 h 1513490"/>
                  <a:gd name="connsiteX0" fmla="*/ 0 w 1860331"/>
                  <a:gd name="connsiteY0" fmla="*/ 0 h 1513490"/>
                  <a:gd name="connsiteX1" fmla="*/ 1182414 w 1860331"/>
                  <a:gd name="connsiteY1" fmla="*/ 488731 h 1513490"/>
                  <a:gd name="connsiteX2" fmla="*/ 1686910 w 1860331"/>
                  <a:gd name="connsiteY2" fmla="*/ 1056290 h 1513490"/>
                  <a:gd name="connsiteX3" fmla="*/ 1860331 w 1860331"/>
                  <a:gd name="connsiteY3" fmla="*/ 1513490 h 1513490"/>
                  <a:gd name="connsiteX0" fmla="*/ 0 w 1860331"/>
                  <a:gd name="connsiteY0" fmla="*/ 0 h 1513490"/>
                  <a:gd name="connsiteX1" fmla="*/ 1182414 w 1860331"/>
                  <a:gd name="connsiteY1" fmla="*/ 488731 h 1513490"/>
                  <a:gd name="connsiteX2" fmla="*/ 1686910 w 1860331"/>
                  <a:gd name="connsiteY2" fmla="*/ 1056290 h 1513490"/>
                  <a:gd name="connsiteX3" fmla="*/ 1860331 w 1860331"/>
                  <a:gd name="connsiteY3" fmla="*/ 1513490 h 1513490"/>
                  <a:gd name="connsiteX0" fmla="*/ 0 w 1860331"/>
                  <a:gd name="connsiteY0" fmla="*/ 0 h 1513490"/>
                  <a:gd name="connsiteX1" fmla="*/ 1182414 w 1860331"/>
                  <a:gd name="connsiteY1" fmla="*/ 488731 h 1513490"/>
                  <a:gd name="connsiteX2" fmla="*/ 1686910 w 1860331"/>
                  <a:gd name="connsiteY2" fmla="*/ 1056290 h 1513490"/>
                  <a:gd name="connsiteX3" fmla="*/ 1860331 w 1860331"/>
                  <a:gd name="connsiteY3" fmla="*/ 1513490 h 1513490"/>
                  <a:gd name="connsiteX0" fmla="*/ 0 w 1860331"/>
                  <a:gd name="connsiteY0" fmla="*/ 0 h 1513490"/>
                  <a:gd name="connsiteX1" fmla="*/ 1686910 w 1860331"/>
                  <a:gd name="connsiteY1" fmla="*/ 1056290 h 1513490"/>
                  <a:gd name="connsiteX2" fmla="*/ 1860331 w 1860331"/>
                  <a:gd name="connsiteY2" fmla="*/ 1513490 h 1513490"/>
                  <a:gd name="connsiteX0" fmla="*/ 0 w 1860331"/>
                  <a:gd name="connsiteY0" fmla="*/ 0 h 1513490"/>
                  <a:gd name="connsiteX1" fmla="*/ 1227327 w 1860331"/>
                  <a:gd name="connsiteY1" fmla="*/ 498644 h 1513490"/>
                  <a:gd name="connsiteX2" fmla="*/ 1860331 w 1860331"/>
                  <a:gd name="connsiteY2" fmla="*/ 1513490 h 1513490"/>
                  <a:gd name="connsiteX0" fmla="*/ 0 w 1860331"/>
                  <a:gd name="connsiteY0" fmla="*/ 0 h 1513490"/>
                  <a:gd name="connsiteX1" fmla="*/ 1227327 w 1860331"/>
                  <a:gd name="connsiteY1" fmla="*/ 498644 h 1513490"/>
                  <a:gd name="connsiteX2" fmla="*/ 1860331 w 1860331"/>
                  <a:gd name="connsiteY2" fmla="*/ 1513490 h 1513490"/>
                  <a:gd name="connsiteX0" fmla="*/ 0 w 1860331"/>
                  <a:gd name="connsiteY0" fmla="*/ 0 h 1513490"/>
                  <a:gd name="connsiteX1" fmla="*/ 1227327 w 1860331"/>
                  <a:gd name="connsiteY1" fmla="*/ 498644 h 1513490"/>
                  <a:gd name="connsiteX2" fmla="*/ 1860331 w 1860331"/>
                  <a:gd name="connsiteY2" fmla="*/ 1513490 h 1513490"/>
                  <a:gd name="connsiteX0" fmla="*/ 0 w 1860331"/>
                  <a:gd name="connsiteY0" fmla="*/ 0 h 1513490"/>
                  <a:gd name="connsiteX1" fmla="*/ 1227327 w 1860331"/>
                  <a:gd name="connsiteY1" fmla="*/ 498644 h 1513490"/>
                  <a:gd name="connsiteX2" fmla="*/ 1860331 w 1860331"/>
                  <a:gd name="connsiteY2" fmla="*/ 1513490 h 1513490"/>
                  <a:gd name="connsiteX0" fmla="*/ 0 w 1860331"/>
                  <a:gd name="connsiteY0" fmla="*/ 0 h 1513490"/>
                  <a:gd name="connsiteX1" fmla="*/ 1227327 w 1860331"/>
                  <a:gd name="connsiteY1" fmla="*/ 498644 h 1513490"/>
                  <a:gd name="connsiteX2" fmla="*/ 1860331 w 1860331"/>
                  <a:gd name="connsiteY2" fmla="*/ 1513490 h 1513490"/>
                </a:gdLst>
                <a:ahLst/>
                <a:cxnLst>
                  <a:cxn ang="0">
                    <a:pos x="connsiteX0" y="connsiteY0"/>
                  </a:cxn>
                  <a:cxn ang="0">
                    <a:pos x="connsiteX1" y="connsiteY1"/>
                  </a:cxn>
                  <a:cxn ang="0">
                    <a:pos x="connsiteX2" y="connsiteY2"/>
                  </a:cxn>
                </a:cxnLst>
                <a:rect l="l" t="t" r="r" b="b"/>
                <a:pathLst>
                  <a:path w="1860331" h="1513490">
                    <a:moveTo>
                      <a:pt x="0" y="0"/>
                    </a:moveTo>
                    <a:cubicBezTo>
                      <a:pt x="401019" y="16170"/>
                      <a:pt x="969843" y="261328"/>
                      <a:pt x="1227327" y="498644"/>
                    </a:cubicBezTo>
                    <a:cubicBezTo>
                      <a:pt x="1484811" y="735960"/>
                      <a:pt x="1762688" y="1094770"/>
                      <a:pt x="1860331" y="1513490"/>
                    </a:cubicBezTo>
                  </a:path>
                </a:pathLst>
              </a:custGeom>
              <a:noFill/>
              <a:ln w="19050" cap="rnd">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a:solidFill>
                    <a:schemeClr val="lt1"/>
                  </a:solidFill>
                </a:endParaRPr>
              </a:p>
            </p:txBody>
          </p:sp>
          <p:sp>
            <p:nvSpPr>
              <p:cNvPr id="47" name="Freeform 71">
                <a:extLst>
                  <a:ext uri="{FF2B5EF4-FFF2-40B4-BE49-F238E27FC236}">
                    <a16:creationId xmlns:a16="http://schemas.microsoft.com/office/drawing/2014/main" id="{486BF9F8-1DF7-4687-A9BF-45E2F8A6F542}"/>
                  </a:ext>
                </a:extLst>
              </p:cNvPr>
              <p:cNvSpPr/>
              <p:nvPr/>
            </p:nvSpPr>
            <p:spPr>
              <a:xfrm rot="16589802" flipH="1" flipV="1">
                <a:off x="2773498" y="2216803"/>
                <a:ext cx="108470" cy="182194"/>
              </a:xfrm>
              <a:custGeom>
                <a:avLst/>
                <a:gdLst>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78378 w 329184"/>
                  <a:gd name="connsiteY5" fmla="*/ 161980 h 276933"/>
                  <a:gd name="connsiteX6" fmla="*/ 83603 w 329184"/>
                  <a:gd name="connsiteY6" fmla="*/ 177655 h 276933"/>
                  <a:gd name="connsiteX7" fmla="*/ 114954 w 329184"/>
                  <a:gd name="connsiteY7" fmla="*/ 209006 h 276933"/>
                  <a:gd name="connsiteX8" fmla="*/ 130629 w 329184"/>
                  <a:gd name="connsiteY8" fmla="*/ 224681 h 276933"/>
                  <a:gd name="connsiteX9" fmla="*/ 146304 w 329184"/>
                  <a:gd name="connsiteY9" fmla="*/ 240357 h 276933"/>
                  <a:gd name="connsiteX10" fmla="*/ 161980 w 329184"/>
                  <a:gd name="connsiteY10" fmla="*/ 245582 h 276933"/>
                  <a:gd name="connsiteX11" fmla="*/ 182880 w 329184"/>
                  <a:gd name="connsiteY11" fmla="*/ 261257 h 276933"/>
                  <a:gd name="connsiteX12" fmla="*/ 198556 w 329184"/>
                  <a:gd name="connsiteY12" fmla="*/ 266482 h 276933"/>
                  <a:gd name="connsiteX13" fmla="*/ 214231 w 329184"/>
                  <a:gd name="connsiteY13" fmla="*/ 276933 h 276933"/>
                  <a:gd name="connsiteX14" fmla="*/ 245582 w 329184"/>
                  <a:gd name="connsiteY14" fmla="*/ 219456 h 276933"/>
                  <a:gd name="connsiteX15" fmla="*/ 256032 w 329184"/>
                  <a:gd name="connsiteY15" fmla="*/ 135854 h 276933"/>
                  <a:gd name="connsiteX16" fmla="*/ 266483 w 329184"/>
                  <a:gd name="connsiteY16" fmla="*/ 120178 h 276933"/>
                  <a:gd name="connsiteX17" fmla="*/ 282158 w 329184"/>
                  <a:gd name="connsiteY17" fmla="*/ 83602 h 276933"/>
                  <a:gd name="connsiteX18" fmla="*/ 297834 w 329184"/>
                  <a:gd name="connsiteY18" fmla="*/ 52252 h 276933"/>
                  <a:gd name="connsiteX19" fmla="*/ 313509 w 329184"/>
                  <a:gd name="connsiteY19" fmla="*/ 20901 h 276933"/>
                  <a:gd name="connsiteX20" fmla="*/ 329184 w 329184"/>
                  <a:gd name="connsiteY20" fmla="*/ 0 h 276933"/>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78378 w 329184"/>
                  <a:gd name="connsiteY5" fmla="*/ 161980 h 276933"/>
                  <a:gd name="connsiteX6" fmla="*/ 83603 w 329184"/>
                  <a:gd name="connsiteY6" fmla="*/ 177655 h 276933"/>
                  <a:gd name="connsiteX7" fmla="*/ 114954 w 329184"/>
                  <a:gd name="connsiteY7" fmla="*/ 209006 h 276933"/>
                  <a:gd name="connsiteX8" fmla="*/ 130629 w 329184"/>
                  <a:gd name="connsiteY8" fmla="*/ 224681 h 276933"/>
                  <a:gd name="connsiteX9" fmla="*/ 146304 w 329184"/>
                  <a:gd name="connsiteY9" fmla="*/ 240357 h 276933"/>
                  <a:gd name="connsiteX10" fmla="*/ 161980 w 329184"/>
                  <a:gd name="connsiteY10" fmla="*/ 245582 h 276933"/>
                  <a:gd name="connsiteX11" fmla="*/ 182880 w 329184"/>
                  <a:gd name="connsiteY11" fmla="*/ 261257 h 276933"/>
                  <a:gd name="connsiteX12" fmla="*/ 198556 w 329184"/>
                  <a:gd name="connsiteY12" fmla="*/ 266482 h 276933"/>
                  <a:gd name="connsiteX13" fmla="*/ 214231 w 329184"/>
                  <a:gd name="connsiteY13" fmla="*/ 276933 h 276933"/>
                  <a:gd name="connsiteX14" fmla="*/ 245582 w 329184"/>
                  <a:gd name="connsiteY14" fmla="*/ 219456 h 276933"/>
                  <a:gd name="connsiteX15" fmla="*/ 266483 w 329184"/>
                  <a:gd name="connsiteY15" fmla="*/ 120178 h 276933"/>
                  <a:gd name="connsiteX16" fmla="*/ 282158 w 329184"/>
                  <a:gd name="connsiteY16" fmla="*/ 83602 h 276933"/>
                  <a:gd name="connsiteX17" fmla="*/ 297834 w 329184"/>
                  <a:gd name="connsiteY17" fmla="*/ 52252 h 276933"/>
                  <a:gd name="connsiteX18" fmla="*/ 313509 w 329184"/>
                  <a:gd name="connsiteY18" fmla="*/ 20901 h 276933"/>
                  <a:gd name="connsiteX19" fmla="*/ 329184 w 329184"/>
                  <a:gd name="connsiteY19" fmla="*/ 0 h 276933"/>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78378 w 329184"/>
                  <a:gd name="connsiteY5" fmla="*/ 161980 h 276933"/>
                  <a:gd name="connsiteX6" fmla="*/ 83603 w 329184"/>
                  <a:gd name="connsiteY6" fmla="*/ 177655 h 276933"/>
                  <a:gd name="connsiteX7" fmla="*/ 114954 w 329184"/>
                  <a:gd name="connsiteY7" fmla="*/ 209006 h 276933"/>
                  <a:gd name="connsiteX8" fmla="*/ 130629 w 329184"/>
                  <a:gd name="connsiteY8" fmla="*/ 224681 h 276933"/>
                  <a:gd name="connsiteX9" fmla="*/ 146304 w 329184"/>
                  <a:gd name="connsiteY9" fmla="*/ 240357 h 276933"/>
                  <a:gd name="connsiteX10" fmla="*/ 161980 w 329184"/>
                  <a:gd name="connsiteY10" fmla="*/ 245582 h 276933"/>
                  <a:gd name="connsiteX11" fmla="*/ 182880 w 329184"/>
                  <a:gd name="connsiteY11" fmla="*/ 261257 h 276933"/>
                  <a:gd name="connsiteX12" fmla="*/ 198556 w 329184"/>
                  <a:gd name="connsiteY12" fmla="*/ 266482 h 276933"/>
                  <a:gd name="connsiteX13" fmla="*/ 214231 w 329184"/>
                  <a:gd name="connsiteY13" fmla="*/ 276933 h 276933"/>
                  <a:gd name="connsiteX14" fmla="*/ 245582 w 329184"/>
                  <a:gd name="connsiteY14" fmla="*/ 219456 h 276933"/>
                  <a:gd name="connsiteX15" fmla="*/ 282703 w 329184"/>
                  <a:gd name="connsiteY15" fmla="*/ 134370 h 276933"/>
                  <a:gd name="connsiteX16" fmla="*/ 282158 w 329184"/>
                  <a:gd name="connsiteY16" fmla="*/ 83602 h 276933"/>
                  <a:gd name="connsiteX17" fmla="*/ 297834 w 329184"/>
                  <a:gd name="connsiteY17" fmla="*/ 52252 h 276933"/>
                  <a:gd name="connsiteX18" fmla="*/ 313509 w 329184"/>
                  <a:gd name="connsiteY18" fmla="*/ 20901 h 276933"/>
                  <a:gd name="connsiteX19" fmla="*/ 329184 w 329184"/>
                  <a:gd name="connsiteY19" fmla="*/ 0 h 276933"/>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78378 w 329184"/>
                  <a:gd name="connsiteY5" fmla="*/ 161980 h 276933"/>
                  <a:gd name="connsiteX6" fmla="*/ 83603 w 329184"/>
                  <a:gd name="connsiteY6" fmla="*/ 177655 h 276933"/>
                  <a:gd name="connsiteX7" fmla="*/ 114954 w 329184"/>
                  <a:gd name="connsiteY7" fmla="*/ 209006 h 276933"/>
                  <a:gd name="connsiteX8" fmla="*/ 130629 w 329184"/>
                  <a:gd name="connsiteY8" fmla="*/ 224681 h 276933"/>
                  <a:gd name="connsiteX9" fmla="*/ 146304 w 329184"/>
                  <a:gd name="connsiteY9" fmla="*/ 240357 h 276933"/>
                  <a:gd name="connsiteX10" fmla="*/ 161980 w 329184"/>
                  <a:gd name="connsiteY10" fmla="*/ 245582 h 276933"/>
                  <a:gd name="connsiteX11" fmla="*/ 182880 w 329184"/>
                  <a:gd name="connsiteY11" fmla="*/ 261257 h 276933"/>
                  <a:gd name="connsiteX12" fmla="*/ 198556 w 329184"/>
                  <a:gd name="connsiteY12" fmla="*/ 266482 h 276933"/>
                  <a:gd name="connsiteX13" fmla="*/ 214231 w 329184"/>
                  <a:gd name="connsiteY13" fmla="*/ 276933 h 276933"/>
                  <a:gd name="connsiteX14" fmla="*/ 245582 w 329184"/>
                  <a:gd name="connsiteY14" fmla="*/ 219456 h 276933"/>
                  <a:gd name="connsiteX15" fmla="*/ 282703 w 329184"/>
                  <a:gd name="connsiteY15" fmla="*/ 134370 h 276933"/>
                  <a:gd name="connsiteX16" fmla="*/ 298378 w 329184"/>
                  <a:gd name="connsiteY16" fmla="*/ 89684 h 276933"/>
                  <a:gd name="connsiteX17" fmla="*/ 297834 w 329184"/>
                  <a:gd name="connsiteY17" fmla="*/ 52252 h 276933"/>
                  <a:gd name="connsiteX18" fmla="*/ 313509 w 329184"/>
                  <a:gd name="connsiteY18" fmla="*/ 20901 h 276933"/>
                  <a:gd name="connsiteX19" fmla="*/ 329184 w 329184"/>
                  <a:gd name="connsiteY19" fmla="*/ 0 h 276933"/>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78378 w 329184"/>
                  <a:gd name="connsiteY5" fmla="*/ 161980 h 276933"/>
                  <a:gd name="connsiteX6" fmla="*/ 83603 w 329184"/>
                  <a:gd name="connsiteY6" fmla="*/ 177655 h 276933"/>
                  <a:gd name="connsiteX7" fmla="*/ 114954 w 329184"/>
                  <a:gd name="connsiteY7" fmla="*/ 209006 h 276933"/>
                  <a:gd name="connsiteX8" fmla="*/ 130629 w 329184"/>
                  <a:gd name="connsiteY8" fmla="*/ 224681 h 276933"/>
                  <a:gd name="connsiteX9" fmla="*/ 146304 w 329184"/>
                  <a:gd name="connsiteY9" fmla="*/ 240357 h 276933"/>
                  <a:gd name="connsiteX10" fmla="*/ 161980 w 329184"/>
                  <a:gd name="connsiteY10" fmla="*/ 245582 h 276933"/>
                  <a:gd name="connsiteX11" fmla="*/ 182880 w 329184"/>
                  <a:gd name="connsiteY11" fmla="*/ 261257 h 276933"/>
                  <a:gd name="connsiteX12" fmla="*/ 198556 w 329184"/>
                  <a:gd name="connsiteY12" fmla="*/ 266482 h 276933"/>
                  <a:gd name="connsiteX13" fmla="*/ 214231 w 329184"/>
                  <a:gd name="connsiteY13" fmla="*/ 276933 h 276933"/>
                  <a:gd name="connsiteX14" fmla="*/ 245582 w 329184"/>
                  <a:gd name="connsiteY14" fmla="*/ 219456 h 276933"/>
                  <a:gd name="connsiteX15" fmla="*/ 282703 w 329184"/>
                  <a:gd name="connsiteY15" fmla="*/ 134370 h 276933"/>
                  <a:gd name="connsiteX16" fmla="*/ 298378 w 329184"/>
                  <a:gd name="connsiteY16" fmla="*/ 89684 h 276933"/>
                  <a:gd name="connsiteX17" fmla="*/ 309999 w 329184"/>
                  <a:gd name="connsiteY17" fmla="*/ 56307 h 276933"/>
                  <a:gd name="connsiteX18" fmla="*/ 313509 w 329184"/>
                  <a:gd name="connsiteY18" fmla="*/ 20901 h 276933"/>
                  <a:gd name="connsiteX19" fmla="*/ 329184 w 329184"/>
                  <a:gd name="connsiteY19" fmla="*/ 0 h 276933"/>
                  <a:gd name="connsiteX0" fmla="*/ 0 w 329184"/>
                  <a:gd name="connsiteY0" fmla="*/ 80052 h 289058"/>
                  <a:gd name="connsiteX1" fmla="*/ 31351 w 329184"/>
                  <a:gd name="connsiteY1" fmla="*/ 90502 h 289058"/>
                  <a:gd name="connsiteX2" fmla="*/ 36576 w 329184"/>
                  <a:gd name="connsiteY2" fmla="*/ 106178 h 289058"/>
                  <a:gd name="connsiteX3" fmla="*/ 62702 w 329184"/>
                  <a:gd name="connsiteY3" fmla="*/ 137529 h 289058"/>
                  <a:gd name="connsiteX4" fmla="*/ 67927 w 329184"/>
                  <a:gd name="connsiteY4" fmla="*/ 153204 h 289058"/>
                  <a:gd name="connsiteX5" fmla="*/ 78378 w 329184"/>
                  <a:gd name="connsiteY5" fmla="*/ 174105 h 289058"/>
                  <a:gd name="connsiteX6" fmla="*/ 83603 w 329184"/>
                  <a:gd name="connsiteY6" fmla="*/ 189780 h 289058"/>
                  <a:gd name="connsiteX7" fmla="*/ 114954 w 329184"/>
                  <a:gd name="connsiteY7" fmla="*/ 221131 h 289058"/>
                  <a:gd name="connsiteX8" fmla="*/ 130629 w 329184"/>
                  <a:gd name="connsiteY8" fmla="*/ 236806 h 289058"/>
                  <a:gd name="connsiteX9" fmla="*/ 146304 w 329184"/>
                  <a:gd name="connsiteY9" fmla="*/ 252482 h 289058"/>
                  <a:gd name="connsiteX10" fmla="*/ 161980 w 329184"/>
                  <a:gd name="connsiteY10" fmla="*/ 257707 h 289058"/>
                  <a:gd name="connsiteX11" fmla="*/ 182880 w 329184"/>
                  <a:gd name="connsiteY11" fmla="*/ 273382 h 289058"/>
                  <a:gd name="connsiteX12" fmla="*/ 198556 w 329184"/>
                  <a:gd name="connsiteY12" fmla="*/ 278607 h 289058"/>
                  <a:gd name="connsiteX13" fmla="*/ 214231 w 329184"/>
                  <a:gd name="connsiteY13" fmla="*/ 289058 h 289058"/>
                  <a:gd name="connsiteX14" fmla="*/ 245582 w 329184"/>
                  <a:gd name="connsiteY14" fmla="*/ 231581 h 289058"/>
                  <a:gd name="connsiteX15" fmla="*/ 282703 w 329184"/>
                  <a:gd name="connsiteY15" fmla="*/ 146495 h 289058"/>
                  <a:gd name="connsiteX16" fmla="*/ 298378 w 329184"/>
                  <a:gd name="connsiteY16" fmla="*/ 101809 h 289058"/>
                  <a:gd name="connsiteX17" fmla="*/ 309999 w 329184"/>
                  <a:gd name="connsiteY17" fmla="*/ 68432 h 289058"/>
                  <a:gd name="connsiteX18" fmla="*/ 293234 w 329184"/>
                  <a:gd name="connsiteY18" fmla="*/ 2614 h 289058"/>
                  <a:gd name="connsiteX19" fmla="*/ 329184 w 329184"/>
                  <a:gd name="connsiteY19" fmla="*/ 12125 h 289058"/>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78378 w 329184"/>
                  <a:gd name="connsiteY5" fmla="*/ 161980 h 276933"/>
                  <a:gd name="connsiteX6" fmla="*/ 83603 w 329184"/>
                  <a:gd name="connsiteY6" fmla="*/ 177655 h 276933"/>
                  <a:gd name="connsiteX7" fmla="*/ 114954 w 329184"/>
                  <a:gd name="connsiteY7" fmla="*/ 209006 h 276933"/>
                  <a:gd name="connsiteX8" fmla="*/ 130629 w 329184"/>
                  <a:gd name="connsiteY8" fmla="*/ 224681 h 276933"/>
                  <a:gd name="connsiteX9" fmla="*/ 146304 w 329184"/>
                  <a:gd name="connsiteY9" fmla="*/ 240357 h 276933"/>
                  <a:gd name="connsiteX10" fmla="*/ 161980 w 329184"/>
                  <a:gd name="connsiteY10" fmla="*/ 245582 h 276933"/>
                  <a:gd name="connsiteX11" fmla="*/ 182880 w 329184"/>
                  <a:gd name="connsiteY11" fmla="*/ 261257 h 276933"/>
                  <a:gd name="connsiteX12" fmla="*/ 198556 w 329184"/>
                  <a:gd name="connsiteY12" fmla="*/ 266482 h 276933"/>
                  <a:gd name="connsiteX13" fmla="*/ 214231 w 329184"/>
                  <a:gd name="connsiteY13" fmla="*/ 276933 h 276933"/>
                  <a:gd name="connsiteX14" fmla="*/ 245582 w 329184"/>
                  <a:gd name="connsiteY14" fmla="*/ 219456 h 276933"/>
                  <a:gd name="connsiteX15" fmla="*/ 282703 w 329184"/>
                  <a:gd name="connsiteY15" fmla="*/ 134370 h 276933"/>
                  <a:gd name="connsiteX16" fmla="*/ 298378 w 329184"/>
                  <a:gd name="connsiteY16" fmla="*/ 89684 h 276933"/>
                  <a:gd name="connsiteX17" fmla="*/ 309999 w 329184"/>
                  <a:gd name="connsiteY17" fmla="*/ 56307 h 276933"/>
                  <a:gd name="connsiteX18" fmla="*/ 329184 w 329184"/>
                  <a:gd name="connsiteY18" fmla="*/ 0 h 276933"/>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78378 w 329184"/>
                  <a:gd name="connsiteY5" fmla="*/ 161980 h 276933"/>
                  <a:gd name="connsiteX6" fmla="*/ 83603 w 329184"/>
                  <a:gd name="connsiteY6" fmla="*/ 177655 h 276933"/>
                  <a:gd name="connsiteX7" fmla="*/ 114954 w 329184"/>
                  <a:gd name="connsiteY7" fmla="*/ 209006 h 276933"/>
                  <a:gd name="connsiteX8" fmla="*/ 130629 w 329184"/>
                  <a:gd name="connsiteY8" fmla="*/ 224681 h 276933"/>
                  <a:gd name="connsiteX9" fmla="*/ 146304 w 329184"/>
                  <a:gd name="connsiteY9" fmla="*/ 240357 h 276933"/>
                  <a:gd name="connsiteX10" fmla="*/ 161980 w 329184"/>
                  <a:gd name="connsiteY10" fmla="*/ 245582 h 276933"/>
                  <a:gd name="connsiteX11" fmla="*/ 182880 w 329184"/>
                  <a:gd name="connsiteY11" fmla="*/ 261257 h 276933"/>
                  <a:gd name="connsiteX12" fmla="*/ 198556 w 329184"/>
                  <a:gd name="connsiteY12" fmla="*/ 266482 h 276933"/>
                  <a:gd name="connsiteX13" fmla="*/ 214231 w 329184"/>
                  <a:gd name="connsiteY13" fmla="*/ 276933 h 276933"/>
                  <a:gd name="connsiteX14" fmla="*/ 251665 w 329184"/>
                  <a:gd name="connsiteY14" fmla="*/ 225539 h 276933"/>
                  <a:gd name="connsiteX15" fmla="*/ 282703 w 329184"/>
                  <a:gd name="connsiteY15" fmla="*/ 134370 h 276933"/>
                  <a:gd name="connsiteX16" fmla="*/ 298378 w 329184"/>
                  <a:gd name="connsiteY16" fmla="*/ 89684 h 276933"/>
                  <a:gd name="connsiteX17" fmla="*/ 309999 w 329184"/>
                  <a:gd name="connsiteY17" fmla="*/ 56307 h 276933"/>
                  <a:gd name="connsiteX18" fmla="*/ 329184 w 329184"/>
                  <a:gd name="connsiteY18" fmla="*/ 0 h 276933"/>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78378 w 329184"/>
                  <a:gd name="connsiteY5" fmla="*/ 161980 h 276933"/>
                  <a:gd name="connsiteX6" fmla="*/ 114954 w 329184"/>
                  <a:gd name="connsiteY6" fmla="*/ 209006 h 276933"/>
                  <a:gd name="connsiteX7" fmla="*/ 130629 w 329184"/>
                  <a:gd name="connsiteY7" fmla="*/ 224681 h 276933"/>
                  <a:gd name="connsiteX8" fmla="*/ 146304 w 329184"/>
                  <a:gd name="connsiteY8" fmla="*/ 240357 h 276933"/>
                  <a:gd name="connsiteX9" fmla="*/ 161980 w 329184"/>
                  <a:gd name="connsiteY9" fmla="*/ 245582 h 276933"/>
                  <a:gd name="connsiteX10" fmla="*/ 182880 w 329184"/>
                  <a:gd name="connsiteY10" fmla="*/ 261257 h 276933"/>
                  <a:gd name="connsiteX11" fmla="*/ 198556 w 329184"/>
                  <a:gd name="connsiteY11" fmla="*/ 266482 h 276933"/>
                  <a:gd name="connsiteX12" fmla="*/ 214231 w 329184"/>
                  <a:gd name="connsiteY12" fmla="*/ 276933 h 276933"/>
                  <a:gd name="connsiteX13" fmla="*/ 251665 w 329184"/>
                  <a:gd name="connsiteY13" fmla="*/ 225539 h 276933"/>
                  <a:gd name="connsiteX14" fmla="*/ 282703 w 329184"/>
                  <a:gd name="connsiteY14" fmla="*/ 134370 h 276933"/>
                  <a:gd name="connsiteX15" fmla="*/ 298378 w 329184"/>
                  <a:gd name="connsiteY15" fmla="*/ 89684 h 276933"/>
                  <a:gd name="connsiteX16" fmla="*/ 309999 w 329184"/>
                  <a:gd name="connsiteY16" fmla="*/ 56307 h 276933"/>
                  <a:gd name="connsiteX17" fmla="*/ 329184 w 329184"/>
                  <a:gd name="connsiteY17" fmla="*/ 0 h 276933"/>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114954 w 329184"/>
                  <a:gd name="connsiteY5" fmla="*/ 209006 h 276933"/>
                  <a:gd name="connsiteX6" fmla="*/ 130629 w 329184"/>
                  <a:gd name="connsiteY6" fmla="*/ 224681 h 276933"/>
                  <a:gd name="connsiteX7" fmla="*/ 146304 w 329184"/>
                  <a:gd name="connsiteY7" fmla="*/ 240357 h 276933"/>
                  <a:gd name="connsiteX8" fmla="*/ 161980 w 329184"/>
                  <a:gd name="connsiteY8" fmla="*/ 245582 h 276933"/>
                  <a:gd name="connsiteX9" fmla="*/ 182880 w 329184"/>
                  <a:gd name="connsiteY9" fmla="*/ 261257 h 276933"/>
                  <a:gd name="connsiteX10" fmla="*/ 198556 w 329184"/>
                  <a:gd name="connsiteY10" fmla="*/ 266482 h 276933"/>
                  <a:gd name="connsiteX11" fmla="*/ 214231 w 329184"/>
                  <a:gd name="connsiteY11" fmla="*/ 276933 h 276933"/>
                  <a:gd name="connsiteX12" fmla="*/ 251665 w 329184"/>
                  <a:gd name="connsiteY12" fmla="*/ 225539 h 276933"/>
                  <a:gd name="connsiteX13" fmla="*/ 282703 w 329184"/>
                  <a:gd name="connsiteY13" fmla="*/ 134370 h 276933"/>
                  <a:gd name="connsiteX14" fmla="*/ 298378 w 329184"/>
                  <a:gd name="connsiteY14" fmla="*/ 89684 h 276933"/>
                  <a:gd name="connsiteX15" fmla="*/ 309999 w 329184"/>
                  <a:gd name="connsiteY15" fmla="*/ 56307 h 276933"/>
                  <a:gd name="connsiteX16" fmla="*/ 329184 w 329184"/>
                  <a:gd name="connsiteY16" fmla="*/ 0 h 276933"/>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114954 w 329184"/>
                  <a:gd name="connsiteY4" fmla="*/ 209006 h 276933"/>
                  <a:gd name="connsiteX5" fmla="*/ 130629 w 329184"/>
                  <a:gd name="connsiteY5" fmla="*/ 224681 h 276933"/>
                  <a:gd name="connsiteX6" fmla="*/ 146304 w 329184"/>
                  <a:gd name="connsiteY6" fmla="*/ 240357 h 276933"/>
                  <a:gd name="connsiteX7" fmla="*/ 161980 w 329184"/>
                  <a:gd name="connsiteY7" fmla="*/ 245582 h 276933"/>
                  <a:gd name="connsiteX8" fmla="*/ 182880 w 329184"/>
                  <a:gd name="connsiteY8" fmla="*/ 261257 h 276933"/>
                  <a:gd name="connsiteX9" fmla="*/ 198556 w 329184"/>
                  <a:gd name="connsiteY9" fmla="*/ 266482 h 276933"/>
                  <a:gd name="connsiteX10" fmla="*/ 214231 w 329184"/>
                  <a:gd name="connsiteY10" fmla="*/ 276933 h 276933"/>
                  <a:gd name="connsiteX11" fmla="*/ 251665 w 329184"/>
                  <a:gd name="connsiteY11" fmla="*/ 225539 h 276933"/>
                  <a:gd name="connsiteX12" fmla="*/ 282703 w 329184"/>
                  <a:gd name="connsiteY12" fmla="*/ 134370 h 276933"/>
                  <a:gd name="connsiteX13" fmla="*/ 298378 w 329184"/>
                  <a:gd name="connsiteY13" fmla="*/ 89684 h 276933"/>
                  <a:gd name="connsiteX14" fmla="*/ 309999 w 329184"/>
                  <a:gd name="connsiteY14" fmla="*/ 56307 h 276933"/>
                  <a:gd name="connsiteX15" fmla="*/ 329184 w 329184"/>
                  <a:gd name="connsiteY15" fmla="*/ 0 h 276933"/>
                  <a:gd name="connsiteX0" fmla="*/ 0 w 329184"/>
                  <a:gd name="connsiteY0" fmla="*/ 67927 h 276933"/>
                  <a:gd name="connsiteX1" fmla="*/ 31351 w 329184"/>
                  <a:gd name="connsiteY1" fmla="*/ 78377 h 276933"/>
                  <a:gd name="connsiteX2" fmla="*/ 36576 w 329184"/>
                  <a:gd name="connsiteY2" fmla="*/ 94053 h 276933"/>
                  <a:gd name="connsiteX3" fmla="*/ 56228 w 329184"/>
                  <a:gd name="connsiteY3" fmla="*/ 100544 h 276933"/>
                  <a:gd name="connsiteX4" fmla="*/ 62702 w 329184"/>
                  <a:gd name="connsiteY4" fmla="*/ 125404 h 276933"/>
                  <a:gd name="connsiteX5" fmla="*/ 114954 w 329184"/>
                  <a:gd name="connsiteY5" fmla="*/ 209006 h 276933"/>
                  <a:gd name="connsiteX6" fmla="*/ 130629 w 329184"/>
                  <a:gd name="connsiteY6" fmla="*/ 224681 h 276933"/>
                  <a:gd name="connsiteX7" fmla="*/ 146304 w 329184"/>
                  <a:gd name="connsiteY7" fmla="*/ 240357 h 276933"/>
                  <a:gd name="connsiteX8" fmla="*/ 161980 w 329184"/>
                  <a:gd name="connsiteY8" fmla="*/ 245582 h 276933"/>
                  <a:gd name="connsiteX9" fmla="*/ 182880 w 329184"/>
                  <a:gd name="connsiteY9" fmla="*/ 261257 h 276933"/>
                  <a:gd name="connsiteX10" fmla="*/ 198556 w 329184"/>
                  <a:gd name="connsiteY10" fmla="*/ 266482 h 276933"/>
                  <a:gd name="connsiteX11" fmla="*/ 214231 w 329184"/>
                  <a:gd name="connsiteY11" fmla="*/ 276933 h 276933"/>
                  <a:gd name="connsiteX12" fmla="*/ 251665 w 329184"/>
                  <a:gd name="connsiteY12" fmla="*/ 225539 h 276933"/>
                  <a:gd name="connsiteX13" fmla="*/ 282703 w 329184"/>
                  <a:gd name="connsiteY13" fmla="*/ 134370 h 276933"/>
                  <a:gd name="connsiteX14" fmla="*/ 298378 w 329184"/>
                  <a:gd name="connsiteY14" fmla="*/ 89684 h 276933"/>
                  <a:gd name="connsiteX15" fmla="*/ 309999 w 329184"/>
                  <a:gd name="connsiteY15" fmla="*/ 56307 h 276933"/>
                  <a:gd name="connsiteX16" fmla="*/ 329184 w 329184"/>
                  <a:gd name="connsiteY16" fmla="*/ 0 h 276933"/>
                  <a:gd name="connsiteX0" fmla="*/ 0 w 329184"/>
                  <a:gd name="connsiteY0" fmla="*/ 67927 h 276933"/>
                  <a:gd name="connsiteX1" fmla="*/ 31351 w 329184"/>
                  <a:gd name="connsiteY1" fmla="*/ 78377 h 276933"/>
                  <a:gd name="connsiteX2" fmla="*/ 56228 w 329184"/>
                  <a:gd name="connsiteY2" fmla="*/ 100544 h 276933"/>
                  <a:gd name="connsiteX3" fmla="*/ 62702 w 329184"/>
                  <a:gd name="connsiteY3" fmla="*/ 125404 h 276933"/>
                  <a:gd name="connsiteX4" fmla="*/ 114954 w 329184"/>
                  <a:gd name="connsiteY4" fmla="*/ 209006 h 276933"/>
                  <a:gd name="connsiteX5" fmla="*/ 130629 w 329184"/>
                  <a:gd name="connsiteY5" fmla="*/ 224681 h 276933"/>
                  <a:gd name="connsiteX6" fmla="*/ 146304 w 329184"/>
                  <a:gd name="connsiteY6" fmla="*/ 240357 h 276933"/>
                  <a:gd name="connsiteX7" fmla="*/ 161980 w 329184"/>
                  <a:gd name="connsiteY7" fmla="*/ 245582 h 276933"/>
                  <a:gd name="connsiteX8" fmla="*/ 182880 w 329184"/>
                  <a:gd name="connsiteY8" fmla="*/ 261257 h 276933"/>
                  <a:gd name="connsiteX9" fmla="*/ 198556 w 329184"/>
                  <a:gd name="connsiteY9" fmla="*/ 266482 h 276933"/>
                  <a:gd name="connsiteX10" fmla="*/ 214231 w 329184"/>
                  <a:gd name="connsiteY10" fmla="*/ 276933 h 276933"/>
                  <a:gd name="connsiteX11" fmla="*/ 251665 w 329184"/>
                  <a:gd name="connsiteY11" fmla="*/ 225539 h 276933"/>
                  <a:gd name="connsiteX12" fmla="*/ 282703 w 329184"/>
                  <a:gd name="connsiteY12" fmla="*/ 134370 h 276933"/>
                  <a:gd name="connsiteX13" fmla="*/ 298378 w 329184"/>
                  <a:gd name="connsiteY13" fmla="*/ 89684 h 276933"/>
                  <a:gd name="connsiteX14" fmla="*/ 309999 w 329184"/>
                  <a:gd name="connsiteY14" fmla="*/ 56307 h 276933"/>
                  <a:gd name="connsiteX15" fmla="*/ 329184 w 329184"/>
                  <a:gd name="connsiteY15" fmla="*/ 0 h 276933"/>
                  <a:gd name="connsiteX0" fmla="*/ 0 w 329184"/>
                  <a:gd name="connsiteY0" fmla="*/ 67927 h 276933"/>
                  <a:gd name="connsiteX1" fmla="*/ 31351 w 329184"/>
                  <a:gd name="connsiteY1" fmla="*/ 78377 h 276933"/>
                  <a:gd name="connsiteX2" fmla="*/ 56228 w 329184"/>
                  <a:gd name="connsiteY2" fmla="*/ 100544 h 276933"/>
                  <a:gd name="connsiteX3" fmla="*/ 114954 w 329184"/>
                  <a:gd name="connsiteY3" fmla="*/ 209006 h 276933"/>
                  <a:gd name="connsiteX4" fmla="*/ 130629 w 329184"/>
                  <a:gd name="connsiteY4" fmla="*/ 224681 h 276933"/>
                  <a:gd name="connsiteX5" fmla="*/ 146304 w 329184"/>
                  <a:gd name="connsiteY5" fmla="*/ 240357 h 276933"/>
                  <a:gd name="connsiteX6" fmla="*/ 161980 w 329184"/>
                  <a:gd name="connsiteY6" fmla="*/ 245582 h 276933"/>
                  <a:gd name="connsiteX7" fmla="*/ 182880 w 329184"/>
                  <a:gd name="connsiteY7" fmla="*/ 261257 h 276933"/>
                  <a:gd name="connsiteX8" fmla="*/ 198556 w 329184"/>
                  <a:gd name="connsiteY8" fmla="*/ 266482 h 276933"/>
                  <a:gd name="connsiteX9" fmla="*/ 214231 w 329184"/>
                  <a:gd name="connsiteY9" fmla="*/ 276933 h 276933"/>
                  <a:gd name="connsiteX10" fmla="*/ 251665 w 329184"/>
                  <a:gd name="connsiteY10" fmla="*/ 225539 h 276933"/>
                  <a:gd name="connsiteX11" fmla="*/ 282703 w 329184"/>
                  <a:gd name="connsiteY11" fmla="*/ 134370 h 276933"/>
                  <a:gd name="connsiteX12" fmla="*/ 298378 w 329184"/>
                  <a:gd name="connsiteY12" fmla="*/ 89684 h 276933"/>
                  <a:gd name="connsiteX13" fmla="*/ 309999 w 329184"/>
                  <a:gd name="connsiteY13" fmla="*/ 56307 h 276933"/>
                  <a:gd name="connsiteX14" fmla="*/ 329184 w 329184"/>
                  <a:gd name="connsiteY14" fmla="*/ 0 h 276933"/>
                  <a:gd name="connsiteX0" fmla="*/ 0 w 329184"/>
                  <a:gd name="connsiteY0" fmla="*/ 67927 h 276933"/>
                  <a:gd name="connsiteX1" fmla="*/ 31351 w 329184"/>
                  <a:gd name="connsiteY1" fmla="*/ 78377 h 276933"/>
                  <a:gd name="connsiteX2" fmla="*/ 114954 w 329184"/>
                  <a:gd name="connsiteY2" fmla="*/ 209006 h 276933"/>
                  <a:gd name="connsiteX3" fmla="*/ 130629 w 329184"/>
                  <a:gd name="connsiteY3" fmla="*/ 224681 h 276933"/>
                  <a:gd name="connsiteX4" fmla="*/ 146304 w 329184"/>
                  <a:gd name="connsiteY4" fmla="*/ 240357 h 276933"/>
                  <a:gd name="connsiteX5" fmla="*/ 161980 w 329184"/>
                  <a:gd name="connsiteY5" fmla="*/ 245582 h 276933"/>
                  <a:gd name="connsiteX6" fmla="*/ 182880 w 329184"/>
                  <a:gd name="connsiteY6" fmla="*/ 261257 h 276933"/>
                  <a:gd name="connsiteX7" fmla="*/ 198556 w 329184"/>
                  <a:gd name="connsiteY7" fmla="*/ 266482 h 276933"/>
                  <a:gd name="connsiteX8" fmla="*/ 214231 w 329184"/>
                  <a:gd name="connsiteY8" fmla="*/ 276933 h 276933"/>
                  <a:gd name="connsiteX9" fmla="*/ 251665 w 329184"/>
                  <a:gd name="connsiteY9" fmla="*/ 225539 h 276933"/>
                  <a:gd name="connsiteX10" fmla="*/ 282703 w 329184"/>
                  <a:gd name="connsiteY10" fmla="*/ 134370 h 276933"/>
                  <a:gd name="connsiteX11" fmla="*/ 298378 w 329184"/>
                  <a:gd name="connsiteY11" fmla="*/ 89684 h 276933"/>
                  <a:gd name="connsiteX12" fmla="*/ 309999 w 329184"/>
                  <a:gd name="connsiteY12" fmla="*/ 56307 h 276933"/>
                  <a:gd name="connsiteX13" fmla="*/ 329184 w 329184"/>
                  <a:gd name="connsiteY13" fmla="*/ 0 h 276933"/>
                  <a:gd name="connsiteX0" fmla="*/ 0 w 329184"/>
                  <a:gd name="connsiteY0" fmla="*/ 67927 h 276933"/>
                  <a:gd name="connsiteX1" fmla="*/ 114954 w 329184"/>
                  <a:gd name="connsiteY1" fmla="*/ 209006 h 276933"/>
                  <a:gd name="connsiteX2" fmla="*/ 130629 w 329184"/>
                  <a:gd name="connsiteY2" fmla="*/ 224681 h 276933"/>
                  <a:gd name="connsiteX3" fmla="*/ 146304 w 329184"/>
                  <a:gd name="connsiteY3" fmla="*/ 240357 h 276933"/>
                  <a:gd name="connsiteX4" fmla="*/ 161980 w 329184"/>
                  <a:gd name="connsiteY4" fmla="*/ 245582 h 276933"/>
                  <a:gd name="connsiteX5" fmla="*/ 182880 w 329184"/>
                  <a:gd name="connsiteY5" fmla="*/ 261257 h 276933"/>
                  <a:gd name="connsiteX6" fmla="*/ 198556 w 329184"/>
                  <a:gd name="connsiteY6" fmla="*/ 266482 h 276933"/>
                  <a:gd name="connsiteX7" fmla="*/ 214231 w 329184"/>
                  <a:gd name="connsiteY7" fmla="*/ 276933 h 276933"/>
                  <a:gd name="connsiteX8" fmla="*/ 251665 w 329184"/>
                  <a:gd name="connsiteY8" fmla="*/ 225539 h 276933"/>
                  <a:gd name="connsiteX9" fmla="*/ 282703 w 329184"/>
                  <a:gd name="connsiteY9" fmla="*/ 134370 h 276933"/>
                  <a:gd name="connsiteX10" fmla="*/ 298378 w 329184"/>
                  <a:gd name="connsiteY10" fmla="*/ 89684 h 276933"/>
                  <a:gd name="connsiteX11" fmla="*/ 309999 w 329184"/>
                  <a:gd name="connsiteY11" fmla="*/ 56307 h 276933"/>
                  <a:gd name="connsiteX12" fmla="*/ 329184 w 329184"/>
                  <a:gd name="connsiteY12" fmla="*/ 0 h 276933"/>
                  <a:gd name="connsiteX0" fmla="*/ 0 w 329184"/>
                  <a:gd name="connsiteY0" fmla="*/ 67927 h 276933"/>
                  <a:gd name="connsiteX1" fmla="*/ 130629 w 329184"/>
                  <a:gd name="connsiteY1" fmla="*/ 224681 h 276933"/>
                  <a:gd name="connsiteX2" fmla="*/ 146304 w 329184"/>
                  <a:gd name="connsiteY2" fmla="*/ 240357 h 276933"/>
                  <a:gd name="connsiteX3" fmla="*/ 161980 w 329184"/>
                  <a:gd name="connsiteY3" fmla="*/ 245582 h 276933"/>
                  <a:gd name="connsiteX4" fmla="*/ 182880 w 329184"/>
                  <a:gd name="connsiteY4" fmla="*/ 261257 h 276933"/>
                  <a:gd name="connsiteX5" fmla="*/ 198556 w 329184"/>
                  <a:gd name="connsiteY5" fmla="*/ 266482 h 276933"/>
                  <a:gd name="connsiteX6" fmla="*/ 214231 w 329184"/>
                  <a:gd name="connsiteY6" fmla="*/ 276933 h 276933"/>
                  <a:gd name="connsiteX7" fmla="*/ 251665 w 329184"/>
                  <a:gd name="connsiteY7" fmla="*/ 225539 h 276933"/>
                  <a:gd name="connsiteX8" fmla="*/ 282703 w 329184"/>
                  <a:gd name="connsiteY8" fmla="*/ 134370 h 276933"/>
                  <a:gd name="connsiteX9" fmla="*/ 298378 w 329184"/>
                  <a:gd name="connsiteY9" fmla="*/ 89684 h 276933"/>
                  <a:gd name="connsiteX10" fmla="*/ 309999 w 329184"/>
                  <a:gd name="connsiteY10" fmla="*/ 56307 h 276933"/>
                  <a:gd name="connsiteX11" fmla="*/ 329184 w 329184"/>
                  <a:gd name="connsiteY11" fmla="*/ 0 h 276933"/>
                  <a:gd name="connsiteX0" fmla="*/ 0 w 329184"/>
                  <a:gd name="connsiteY0" fmla="*/ 67927 h 276933"/>
                  <a:gd name="connsiteX1" fmla="*/ 130629 w 329184"/>
                  <a:gd name="connsiteY1" fmla="*/ 224681 h 276933"/>
                  <a:gd name="connsiteX2" fmla="*/ 146304 w 329184"/>
                  <a:gd name="connsiteY2" fmla="*/ 240357 h 276933"/>
                  <a:gd name="connsiteX3" fmla="*/ 182880 w 329184"/>
                  <a:gd name="connsiteY3" fmla="*/ 261257 h 276933"/>
                  <a:gd name="connsiteX4" fmla="*/ 198556 w 329184"/>
                  <a:gd name="connsiteY4" fmla="*/ 266482 h 276933"/>
                  <a:gd name="connsiteX5" fmla="*/ 214231 w 329184"/>
                  <a:gd name="connsiteY5" fmla="*/ 276933 h 276933"/>
                  <a:gd name="connsiteX6" fmla="*/ 251665 w 329184"/>
                  <a:gd name="connsiteY6" fmla="*/ 225539 h 276933"/>
                  <a:gd name="connsiteX7" fmla="*/ 282703 w 329184"/>
                  <a:gd name="connsiteY7" fmla="*/ 134370 h 276933"/>
                  <a:gd name="connsiteX8" fmla="*/ 298378 w 329184"/>
                  <a:gd name="connsiteY8" fmla="*/ 89684 h 276933"/>
                  <a:gd name="connsiteX9" fmla="*/ 309999 w 329184"/>
                  <a:gd name="connsiteY9" fmla="*/ 56307 h 276933"/>
                  <a:gd name="connsiteX10" fmla="*/ 329184 w 329184"/>
                  <a:gd name="connsiteY10" fmla="*/ 0 h 276933"/>
                  <a:gd name="connsiteX0" fmla="*/ 0 w 329184"/>
                  <a:gd name="connsiteY0" fmla="*/ 67927 h 276933"/>
                  <a:gd name="connsiteX1" fmla="*/ 130629 w 329184"/>
                  <a:gd name="connsiteY1" fmla="*/ 224681 h 276933"/>
                  <a:gd name="connsiteX2" fmla="*/ 146304 w 329184"/>
                  <a:gd name="connsiteY2" fmla="*/ 240357 h 276933"/>
                  <a:gd name="connsiteX3" fmla="*/ 198556 w 329184"/>
                  <a:gd name="connsiteY3" fmla="*/ 266482 h 276933"/>
                  <a:gd name="connsiteX4" fmla="*/ 214231 w 329184"/>
                  <a:gd name="connsiteY4" fmla="*/ 276933 h 276933"/>
                  <a:gd name="connsiteX5" fmla="*/ 251665 w 329184"/>
                  <a:gd name="connsiteY5" fmla="*/ 225539 h 276933"/>
                  <a:gd name="connsiteX6" fmla="*/ 282703 w 329184"/>
                  <a:gd name="connsiteY6" fmla="*/ 134370 h 276933"/>
                  <a:gd name="connsiteX7" fmla="*/ 298378 w 329184"/>
                  <a:gd name="connsiteY7" fmla="*/ 89684 h 276933"/>
                  <a:gd name="connsiteX8" fmla="*/ 309999 w 329184"/>
                  <a:gd name="connsiteY8" fmla="*/ 56307 h 276933"/>
                  <a:gd name="connsiteX9" fmla="*/ 329184 w 329184"/>
                  <a:gd name="connsiteY9" fmla="*/ 0 h 276933"/>
                  <a:gd name="connsiteX0" fmla="*/ 0 w 329184"/>
                  <a:gd name="connsiteY0" fmla="*/ 67927 h 276933"/>
                  <a:gd name="connsiteX1" fmla="*/ 130629 w 329184"/>
                  <a:gd name="connsiteY1" fmla="*/ 224681 h 276933"/>
                  <a:gd name="connsiteX2" fmla="*/ 146304 w 329184"/>
                  <a:gd name="connsiteY2" fmla="*/ 240357 h 276933"/>
                  <a:gd name="connsiteX3" fmla="*/ 214231 w 329184"/>
                  <a:gd name="connsiteY3" fmla="*/ 276933 h 276933"/>
                  <a:gd name="connsiteX4" fmla="*/ 251665 w 329184"/>
                  <a:gd name="connsiteY4" fmla="*/ 225539 h 276933"/>
                  <a:gd name="connsiteX5" fmla="*/ 282703 w 329184"/>
                  <a:gd name="connsiteY5" fmla="*/ 134370 h 276933"/>
                  <a:gd name="connsiteX6" fmla="*/ 298378 w 329184"/>
                  <a:gd name="connsiteY6" fmla="*/ 89684 h 276933"/>
                  <a:gd name="connsiteX7" fmla="*/ 309999 w 329184"/>
                  <a:gd name="connsiteY7" fmla="*/ 56307 h 276933"/>
                  <a:gd name="connsiteX8" fmla="*/ 329184 w 329184"/>
                  <a:gd name="connsiteY8" fmla="*/ 0 h 276933"/>
                  <a:gd name="connsiteX0" fmla="*/ 0 w 329184"/>
                  <a:gd name="connsiteY0" fmla="*/ 67927 h 276933"/>
                  <a:gd name="connsiteX1" fmla="*/ 130629 w 329184"/>
                  <a:gd name="connsiteY1" fmla="*/ 224681 h 276933"/>
                  <a:gd name="connsiteX2" fmla="*/ 214231 w 329184"/>
                  <a:gd name="connsiteY2" fmla="*/ 276933 h 276933"/>
                  <a:gd name="connsiteX3" fmla="*/ 251665 w 329184"/>
                  <a:gd name="connsiteY3" fmla="*/ 225539 h 276933"/>
                  <a:gd name="connsiteX4" fmla="*/ 282703 w 329184"/>
                  <a:gd name="connsiteY4" fmla="*/ 134370 h 276933"/>
                  <a:gd name="connsiteX5" fmla="*/ 298378 w 329184"/>
                  <a:gd name="connsiteY5" fmla="*/ 89684 h 276933"/>
                  <a:gd name="connsiteX6" fmla="*/ 309999 w 329184"/>
                  <a:gd name="connsiteY6" fmla="*/ 56307 h 276933"/>
                  <a:gd name="connsiteX7" fmla="*/ 329184 w 329184"/>
                  <a:gd name="connsiteY7" fmla="*/ 0 h 276933"/>
                  <a:gd name="connsiteX0" fmla="*/ 0 w 329184"/>
                  <a:gd name="connsiteY0" fmla="*/ 67927 h 276933"/>
                  <a:gd name="connsiteX1" fmla="*/ 214231 w 329184"/>
                  <a:gd name="connsiteY1" fmla="*/ 276933 h 276933"/>
                  <a:gd name="connsiteX2" fmla="*/ 251665 w 329184"/>
                  <a:gd name="connsiteY2" fmla="*/ 225539 h 276933"/>
                  <a:gd name="connsiteX3" fmla="*/ 282703 w 329184"/>
                  <a:gd name="connsiteY3" fmla="*/ 134370 h 276933"/>
                  <a:gd name="connsiteX4" fmla="*/ 298378 w 329184"/>
                  <a:gd name="connsiteY4" fmla="*/ 89684 h 276933"/>
                  <a:gd name="connsiteX5" fmla="*/ 309999 w 329184"/>
                  <a:gd name="connsiteY5" fmla="*/ 56307 h 276933"/>
                  <a:gd name="connsiteX6" fmla="*/ 329184 w 329184"/>
                  <a:gd name="connsiteY6" fmla="*/ 0 h 276933"/>
                  <a:gd name="connsiteX0" fmla="*/ 0 w 329184"/>
                  <a:gd name="connsiteY0" fmla="*/ 67927 h 276933"/>
                  <a:gd name="connsiteX1" fmla="*/ 214231 w 329184"/>
                  <a:gd name="connsiteY1" fmla="*/ 276933 h 276933"/>
                  <a:gd name="connsiteX2" fmla="*/ 251665 w 329184"/>
                  <a:gd name="connsiteY2" fmla="*/ 225539 h 276933"/>
                  <a:gd name="connsiteX3" fmla="*/ 282703 w 329184"/>
                  <a:gd name="connsiteY3" fmla="*/ 134370 h 276933"/>
                  <a:gd name="connsiteX4" fmla="*/ 298378 w 329184"/>
                  <a:gd name="connsiteY4" fmla="*/ 89684 h 276933"/>
                  <a:gd name="connsiteX5" fmla="*/ 329184 w 329184"/>
                  <a:gd name="connsiteY5" fmla="*/ 0 h 276933"/>
                  <a:gd name="connsiteX0" fmla="*/ 0 w 329184"/>
                  <a:gd name="connsiteY0" fmla="*/ 67927 h 276933"/>
                  <a:gd name="connsiteX1" fmla="*/ 214231 w 329184"/>
                  <a:gd name="connsiteY1" fmla="*/ 276933 h 276933"/>
                  <a:gd name="connsiteX2" fmla="*/ 251665 w 329184"/>
                  <a:gd name="connsiteY2" fmla="*/ 225539 h 276933"/>
                  <a:gd name="connsiteX3" fmla="*/ 298378 w 329184"/>
                  <a:gd name="connsiteY3" fmla="*/ 89684 h 276933"/>
                  <a:gd name="connsiteX4" fmla="*/ 329184 w 329184"/>
                  <a:gd name="connsiteY4" fmla="*/ 0 h 276933"/>
                  <a:gd name="connsiteX0" fmla="*/ 0 w 329184"/>
                  <a:gd name="connsiteY0" fmla="*/ 67927 h 276999"/>
                  <a:gd name="connsiteX1" fmla="*/ 214231 w 329184"/>
                  <a:gd name="connsiteY1" fmla="*/ 276933 h 276999"/>
                  <a:gd name="connsiteX2" fmla="*/ 298378 w 329184"/>
                  <a:gd name="connsiteY2" fmla="*/ 89684 h 276999"/>
                  <a:gd name="connsiteX3" fmla="*/ 329184 w 329184"/>
                  <a:gd name="connsiteY3" fmla="*/ 0 h 276999"/>
                  <a:gd name="connsiteX0" fmla="*/ 0 w 329184"/>
                  <a:gd name="connsiteY0" fmla="*/ 67927 h 276933"/>
                  <a:gd name="connsiteX1" fmla="*/ 214231 w 329184"/>
                  <a:gd name="connsiteY1" fmla="*/ 276933 h 276933"/>
                  <a:gd name="connsiteX2" fmla="*/ 329184 w 329184"/>
                  <a:gd name="connsiteY2" fmla="*/ 0 h 276933"/>
                  <a:gd name="connsiteX0" fmla="*/ 0 w 323662"/>
                  <a:gd name="connsiteY0" fmla="*/ 97883 h 306889"/>
                  <a:gd name="connsiteX1" fmla="*/ 214231 w 323662"/>
                  <a:gd name="connsiteY1" fmla="*/ 306889 h 306889"/>
                  <a:gd name="connsiteX2" fmla="*/ 323662 w 323662"/>
                  <a:gd name="connsiteY2" fmla="*/ 0 h 306889"/>
                </a:gdLst>
                <a:ahLst/>
                <a:cxnLst>
                  <a:cxn ang="0">
                    <a:pos x="connsiteX0" y="connsiteY0"/>
                  </a:cxn>
                  <a:cxn ang="0">
                    <a:pos x="connsiteX1" y="connsiteY1"/>
                  </a:cxn>
                  <a:cxn ang="0">
                    <a:pos x="connsiteX2" y="connsiteY2"/>
                  </a:cxn>
                </a:cxnLst>
                <a:rect l="l" t="t" r="r" b="b"/>
                <a:pathLst>
                  <a:path w="323662" h="306889">
                    <a:moveTo>
                      <a:pt x="0" y="97883"/>
                    </a:moveTo>
                    <a:lnTo>
                      <a:pt x="214231" y="306889"/>
                    </a:lnTo>
                    <a:cubicBezTo>
                      <a:pt x="269095" y="295568"/>
                      <a:pt x="299714" y="57694"/>
                      <a:pt x="323662" y="0"/>
                    </a:cubicBezTo>
                  </a:path>
                </a:pathLst>
              </a:custGeom>
              <a:noFill/>
              <a:ln w="19050" cap="rnd">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a:solidFill>
                    <a:schemeClr val="lt1"/>
                  </a:solidFill>
                </a:endParaRPr>
              </a:p>
            </p:txBody>
          </p:sp>
        </p:grpSp>
      </p:grpSp>
      <p:grpSp>
        <p:nvGrpSpPr>
          <p:cNvPr id="53" name="Group 52">
            <a:extLst>
              <a:ext uri="{FF2B5EF4-FFF2-40B4-BE49-F238E27FC236}">
                <a16:creationId xmlns:a16="http://schemas.microsoft.com/office/drawing/2014/main" id="{28620BB4-D274-4582-8293-ED6718E48488}"/>
              </a:ext>
            </a:extLst>
          </p:cNvPr>
          <p:cNvGrpSpPr/>
          <p:nvPr/>
        </p:nvGrpSpPr>
        <p:grpSpPr>
          <a:xfrm>
            <a:off x="5758200" y="2919436"/>
            <a:ext cx="2153599" cy="1705983"/>
            <a:chOff x="5572332" y="1576712"/>
            <a:chExt cx="1361698" cy="1315363"/>
          </a:xfrm>
        </p:grpSpPr>
        <p:sp>
          <p:nvSpPr>
            <p:cNvPr id="54" name="Rectangle 19">
              <a:extLst>
                <a:ext uri="{FF2B5EF4-FFF2-40B4-BE49-F238E27FC236}">
                  <a16:creationId xmlns:a16="http://schemas.microsoft.com/office/drawing/2014/main" id="{B881BAAF-239A-44F7-AE8E-2727FA2422FD}"/>
                </a:ext>
              </a:extLst>
            </p:cNvPr>
            <p:cNvSpPr/>
            <p:nvPr/>
          </p:nvSpPr>
          <p:spPr>
            <a:xfrm rot="21599113">
              <a:off x="5572332" y="1581530"/>
              <a:ext cx="1361698" cy="1310545"/>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 name="connsiteX0" fmla="*/ 30785 w 1319601"/>
                <a:gd name="connsiteY0" fmla="*/ 0 h 1258608"/>
                <a:gd name="connsiteX1" fmla="*/ 1312848 w 1319601"/>
                <a:gd name="connsiteY1" fmla="*/ 20567 h 1258608"/>
                <a:gd name="connsiteX2" fmla="*/ 1319601 w 1319601"/>
                <a:gd name="connsiteY2" fmla="*/ 1233129 h 1258608"/>
                <a:gd name="connsiteX3" fmla="*/ 0 w 1319601"/>
                <a:gd name="connsiteY3" fmla="*/ 1235984 h 1258608"/>
                <a:gd name="connsiteX4" fmla="*/ 30785 w 1319601"/>
                <a:gd name="connsiteY4" fmla="*/ 0 h 1258608"/>
                <a:gd name="connsiteX0" fmla="*/ 31250 w 1320066"/>
                <a:gd name="connsiteY0" fmla="*/ 0 h 1267432"/>
                <a:gd name="connsiteX1" fmla="*/ 1313313 w 1320066"/>
                <a:gd name="connsiteY1" fmla="*/ 20567 h 1267432"/>
                <a:gd name="connsiteX2" fmla="*/ 1320066 w 1320066"/>
                <a:gd name="connsiteY2" fmla="*/ 1233129 h 1267432"/>
                <a:gd name="connsiteX3" fmla="*/ 0 w 1320066"/>
                <a:gd name="connsiteY3" fmla="*/ 1260343 h 1267432"/>
                <a:gd name="connsiteX4" fmla="*/ 31250 w 1320066"/>
                <a:gd name="connsiteY4" fmla="*/ 0 h 1267432"/>
                <a:gd name="connsiteX0" fmla="*/ 31250 w 1320066"/>
                <a:gd name="connsiteY0" fmla="*/ 0 h 1268253"/>
                <a:gd name="connsiteX1" fmla="*/ 1313313 w 1320066"/>
                <a:gd name="connsiteY1" fmla="*/ 20567 h 1268253"/>
                <a:gd name="connsiteX2" fmla="*/ 1320066 w 1320066"/>
                <a:gd name="connsiteY2" fmla="*/ 1233129 h 1268253"/>
                <a:gd name="connsiteX3" fmla="*/ 0 w 1320066"/>
                <a:gd name="connsiteY3" fmla="*/ 1260343 h 1268253"/>
                <a:gd name="connsiteX4" fmla="*/ 31250 w 1320066"/>
                <a:gd name="connsiteY4" fmla="*/ 0 h 1268253"/>
                <a:gd name="connsiteX0" fmla="*/ 31250 w 1320066"/>
                <a:gd name="connsiteY0" fmla="*/ 0 h 1263844"/>
                <a:gd name="connsiteX1" fmla="*/ 1313313 w 1320066"/>
                <a:gd name="connsiteY1" fmla="*/ 20567 h 1263844"/>
                <a:gd name="connsiteX2" fmla="*/ 1320066 w 1320066"/>
                <a:gd name="connsiteY2" fmla="*/ 1233129 h 1263844"/>
                <a:gd name="connsiteX3" fmla="*/ 0 w 1320066"/>
                <a:gd name="connsiteY3" fmla="*/ 1260343 h 1263844"/>
                <a:gd name="connsiteX4" fmla="*/ 31250 w 1320066"/>
                <a:gd name="connsiteY4" fmla="*/ 0 h 1263844"/>
                <a:gd name="connsiteX0" fmla="*/ 31250 w 1320066"/>
                <a:gd name="connsiteY0" fmla="*/ 0 h 1263844"/>
                <a:gd name="connsiteX1" fmla="*/ 1313313 w 1320066"/>
                <a:gd name="connsiteY1" fmla="*/ 20567 h 1263844"/>
                <a:gd name="connsiteX2" fmla="*/ 1320066 w 1320066"/>
                <a:gd name="connsiteY2" fmla="*/ 1233129 h 1263844"/>
                <a:gd name="connsiteX3" fmla="*/ 0 w 1320066"/>
                <a:gd name="connsiteY3" fmla="*/ 1260343 h 1263844"/>
                <a:gd name="connsiteX4" fmla="*/ 31250 w 1320066"/>
                <a:gd name="connsiteY4" fmla="*/ 0 h 1263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066" h="1263844">
                  <a:moveTo>
                    <a:pt x="31250" y="0"/>
                  </a:moveTo>
                  <a:lnTo>
                    <a:pt x="1313313" y="20567"/>
                  </a:lnTo>
                  <a:cubicBezTo>
                    <a:pt x="1315242" y="429048"/>
                    <a:pt x="1291435" y="859628"/>
                    <a:pt x="1320066" y="1233129"/>
                  </a:cubicBezTo>
                  <a:cubicBezTo>
                    <a:pt x="665493" y="1279400"/>
                    <a:pt x="439867" y="1259391"/>
                    <a:pt x="0" y="1260343"/>
                  </a:cubicBezTo>
                  <a:lnTo>
                    <a:pt x="31250" y="0"/>
                  </a:lnTo>
                  <a:close/>
                </a:path>
              </a:pathLst>
            </a:custGeom>
            <a:gradFill flip="none" rotWithShape="1">
              <a:gsLst>
                <a:gs pos="0">
                  <a:srgbClr val="F6EBB6"/>
                </a:gs>
                <a:gs pos="100000">
                  <a:srgbClr val="F0DD80"/>
                </a:gs>
              </a:gsLst>
              <a:lin ang="5400000" scaled="1"/>
              <a:tileRect/>
            </a:gradFill>
            <a:ln>
              <a:noFill/>
            </a:ln>
            <a:effectLst>
              <a:outerShdw blurRad="38100" dist="12700" dir="5400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endParaRPr lang="en-US" sz="2000" dirty="0">
                <a:solidFill>
                  <a:schemeClr val="tx1"/>
                </a:solidFill>
                <a:latin typeface="Arial" pitchFamily="34" charset="0"/>
                <a:cs typeface="Arial" pitchFamily="34" charset="0"/>
              </a:endParaRPr>
            </a:p>
          </p:txBody>
        </p:sp>
        <p:grpSp>
          <p:nvGrpSpPr>
            <p:cNvPr id="55" name="Group 54">
              <a:extLst>
                <a:ext uri="{FF2B5EF4-FFF2-40B4-BE49-F238E27FC236}">
                  <a16:creationId xmlns:a16="http://schemas.microsoft.com/office/drawing/2014/main" id="{48C57EA7-585F-4B6A-A1BC-D17D253948DD}"/>
                </a:ext>
              </a:extLst>
            </p:cNvPr>
            <p:cNvGrpSpPr/>
            <p:nvPr/>
          </p:nvGrpSpPr>
          <p:grpSpPr>
            <a:xfrm rot="21599113">
              <a:off x="5983932" y="1879944"/>
              <a:ext cx="525215" cy="108470"/>
              <a:chOff x="1608385" y="4223894"/>
              <a:chExt cx="727444" cy="150236"/>
            </a:xfrm>
          </p:grpSpPr>
          <p:sp>
            <p:nvSpPr>
              <p:cNvPr id="64" name="Freeform 75">
                <a:extLst>
                  <a:ext uri="{FF2B5EF4-FFF2-40B4-BE49-F238E27FC236}">
                    <a16:creationId xmlns:a16="http://schemas.microsoft.com/office/drawing/2014/main" id="{93058A3E-C977-4A37-A8B6-4B295CE30DAF}"/>
                  </a:ext>
                </a:extLst>
              </p:cNvPr>
              <p:cNvSpPr/>
              <p:nvPr/>
            </p:nvSpPr>
            <p:spPr>
              <a:xfrm rot="5400000" flipH="1" flipV="1">
                <a:off x="1937187" y="3956303"/>
                <a:ext cx="45719" cy="703323"/>
              </a:xfrm>
              <a:custGeom>
                <a:avLst/>
                <a:gdLst>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450428 w 1860336"/>
                  <a:gd name="connsiteY15" fmla="*/ 740979 h 1513490"/>
                  <a:gd name="connsiteX16" fmla="*/ 1497724 w 1860336"/>
                  <a:gd name="connsiteY16" fmla="*/ 788276 h 1513490"/>
                  <a:gd name="connsiteX17" fmla="*/ 1545021 w 1860336"/>
                  <a:gd name="connsiteY17" fmla="*/ 882869 h 1513490"/>
                  <a:gd name="connsiteX18" fmla="*/ 1592317 w 1860336"/>
                  <a:gd name="connsiteY18" fmla="*/ 977462 h 1513490"/>
                  <a:gd name="connsiteX19" fmla="*/ 1639614 w 1860336"/>
                  <a:gd name="connsiteY19" fmla="*/ 1008993 h 1513490"/>
                  <a:gd name="connsiteX20" fmla="*/ 1686910 w 1860336"/>
                  <a:gd name="connsiteY20" fmla="*/ 1056290 h 1513490"/>
                  <a:gd name="connsiteX21" fmla="*/ 1734207 w 1860336"/>
                  <a:gd name="connsiteY21" fmla="*/ 1182414 h 1513490"/>
                  <a:gd name="connsiteX22" fmla="*/ 1749973 w 1860336"/>
                  <a:gd name="connsiteY22" fmla="*/ 1229710 h 1513490"/>
                  <a:gd name="connsiteX23" fmla="*/ 1797269 w 1860336"/>
                  <a:gd name="connsiteY23" fmla="*/ 1261241 h 1513490"/>
                  <a:gd name="connsiteX24" fmla="*/ 1813035 w 1860336"/>
                  <a:gd name="connsiteY24" fmla="*/ 1340069 h 1513490"/>
                  <a:gd name="connsiteX25" fmla="*/ 1844566 w 1860336"/>
                  <a:gd name="connsiteY25" fmla="*/ 1387365 h 1513490"/>
                  <a:gd name="connsiteX26" fmla="*/ 1860331 w 1860336"/>
                  <a:gd name="connsiteY26"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450428 w 1860336"/>
                  <a:gd name="connsiteY15" fmla="*/ 740979 h 1513490"/>
                  <a:gd name="connsiteX16" fmla="*/ 1497724 w 1860336"/>
                  <a:gd name="connsiteY16" fmla="*/ 788276 h 1513490"/>
                  <a:gd name="connsiteX17" fmla="*/ 1545021 w 1860336"/>
                  <a:gd name="connsiteY17" fmla="*/ 882869 h 1513490"/>
                  <a:gd name="connsiteX18" fmla="*/ 1592317 w 1860336"/>
                  <a:gd name="connsiteY18" fmla="*/ 977462 h 1513490"/>
                  <a:gd name="connsiteX19" fmla="*/ 1686910 w 1860336"/>
                  <a:gd name="connsiteY19" fmla="*/ 1056290 h 1513490"/>
                  <a:gd name="connsiteX20" fmla="*/ 1734207 w 1860336"/>
                  <a:gd name="connsiteY20" fmla="*/ 1182414 h 1513490"/>
                  <a:gd name="connsiteX21" fmla="*/ 1749973 w 1860336"/>
                  <a:gd name="connsiteY21" fmla="*/ 1229710 h 1513490"/>
                  <a:gd name="connsiteX22" fmla="*/ 1797269 w 1860336"/>
                  <a:gd name="connsiteY22" fmla="*/ 1261241 h 1513490"/>
                  <a:gd name="connsiteX23" fmla="*/ 1813035 w 1860336"/>
                  <a:gd name="connsiteY23" fmla="*/ 1340069 h 1513490"/>
                  <a:gd name="connsiteX24" fmla="*/ 1844566 w 1860336"/>
                  <a:gd name="connsiteY24" fmla="*/ 1387365 h 1513490"/>
                  <a:gd name="connsiteX25" fmla="*/ 1860331 w 1860336"/>
                  <a:gd name="connsiteY25"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450428 w 1860336"/>
                  <a:gd name="connsiteY15" fmla="*/ 740979 h 1513490"/>
                  <a:gd name="connsiteX16" fmla="*/ 1497724 w 1860336"/>
                  <a:gd name="connsiteY16" fmla="*/ 788276 h 1513490"/>
                  <a:gd name="connsiteX17" fmla="*/ 1545021 w 1860336"/>
                  <a:gd name="connsiteY17" fmla="*/ 882869 h 1513490"/>
                  <a:gd name="connsiteX18" fmla="*/ 1686910 w 1860336"/>
                  <a:gd name="connsiteY18" fmla="*/ 1056290 h 1513490"/>
                  <a:gd name="connsiteX19" fmla="*/ 1734207 w 1860336"/>
                  <a:gd name="connsiteY19" fmla="*/ 1182414 h 1513490"/>
                  <a:gd name="connsiteX20" fmla="*/ 1749973 w 1860336"/>
                  <a:gd name="connsiteY20" fmla="*/ 1229710 h 1513490"/>
                  <a:gd name="connsiteX21" fmla="*/ 1797269 w 1860336"/>
                  <a:gd name="connsiteY21" fmla="*/ 1261241 h 1513490"/>
                  <a:gd name="connsiteX22" fmla="*/ 1813035 w 1860336"/>
                  <a:gd name="connsiteY22" fmla="*/ 1340069 h 1513490"/>
                  <a:gd name="connsiteX23" fmla="*/ 1844566 w 1860336"/>
                  <a:gd name="connsiteY23" fmla="*/ 1387365 h 1513490"/>
                  <a:gd name="connsiteX24" fmla="*/ 1860331 w 1860336"/>
                  <a:gd name="connsiteY24"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450428 w 1860336"/>
                  <a:gd name="connsiteY15" fmla="*/ 740979 h 1513490"/>
                  <a:gd name="connsiteX16" fmla="*/ 1497724 w 1860336"/>
                  <a:gd name="connsiteY16" fmla="*/ 788276 h 1513490"/>
                  <a:gd name="connsiteX17" fmla="*/ 1686910 w 1860336"/>
                  <a:gd name="connsiteY17" fmla="*/ 1056290 h 1513490"/>
                  <a:gd name="connsiteX18" fmla="*/ 1734207 w 1860336"/>
                  <a:gd name="connsiteY18" fmla="*/ 1182414 h 1513490"/>
                  <a:gd name="connsiteX19" fmla="*/ 1749973 w 1860336"/>
                  <a:gd name="connsiteY19" fmla="*/ 1229710 h 1513490"/>
                  <a:gd name="connsiteX20" fmla="*/ 1797269 w 1860336"/>
                  <a:gd name="connsiteY20" fmla="*/ 1261241 h 1513490"/>
                  <a:gd name="connsiteX21" fmla="*/ 1813035 w 1860336"/>
                  <a:gd name="connsiteY21" fmla="*/ 1340069 h 1513490"/>
                  <a:gd name="connsiteX22" fmla="*/ 1844566 w 1860336"/>
                  <a:gd name="connsiteY22" fmla="*/ 1387365 h 1513490"/>
                  <a:gd name="connsiteX23" fmla="*/ 1860331 w 1860336"/>
                  <a:gd name="connsiteY23"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450428 w 1860336"/>
                  <a:gd name="connsiteY15" fmla="*/ 740979 h 1513490"/>
                  <a:gd name="connsiteX16" fmla="*/ 1686910 w 1860336"/>
                  <a:gd name="connsiteY16" fmla="*/ 1056290 h 1513490"/>
                  <a:gd name="connsiteX17" fmla="*/ 1734207 w 1860336"/>
                  <a:gd name="connsiteY17" fmla="*/ 1182414 h 1513490"/>
                  <a:gd name="connsiteX18" fmla="*/ 1749973 w 1860336"/>
                  <a:gd name="connsiteY18" fmla="*/ 1229710 h 1513490"/>
                  <a:gd name="connsiteX19" fmla="*/ 1797269 w 1860336"/>
                  <a:gd name="connsiteY19" fmla="*/ 1261241 h 1513490"/>
                  <a:gd name="connsiteX20" fmla="*/ 1813035 w 1860336"/>
                  <a:gd name="connsiteY20" fmla="*/ 1340069 h 1513490"/>
                  <a:gd name="connsiteX21" fmla="*/ 1844566 w 1860336"/>
                  <a:gd name="connsiteY21" fmla="*/ 1387365 h 1513490"/>
                  <a:gd name="connsiteX22" fmla="*/ 1860331 w 1860336"/>
                  <a:gd name="connsiteY22"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734207 w 1860336"/>
                  <a:gd name="connsiteY16" fmla="*/ 1182414 h 1513490"/>
                  <a:gd name="connsiteX17" fmla="*/ 1749973 w 1860336"/>
                  <a:gd name="connsiteY17" fmla="*/ 1229710 h 1513490"/>
                  <a:gd name="connsiteX18" fmla="*/ 1797269 w 1860336"/>
                  <a:gd name="connsiteY18" fmla="*/ 1261241 h 1513490"/>
                  <a:gd name="connsiteX19" fmla="*/ 1813035 w 1860336"/>
                  <a:gd name="connsiteY19" fmla="*/ 1340069 h 1513490"/>
                  <a:gd name="connsiteX20" fmla="*/ 1844566 w 1860336"/>
                  <a:gd name="connsiteY20" fmla="*/ 1387365 h 1513490"/>
                  <a:gd name="connsiteX21" fmla="*/ 1860331 w 1860336"/>
                  <a:gd name="connsiteY21"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707097 w 1860336"/>
                  <a:gd name="connsiteY16" fmla="*/ 1149306 h 1513490"/>
                  <a:gd name="connsiteX17" fmla="*/ 1734207 w 1860336"/>
                  <a:gd name="connsiteY17" fmla="*/ 1182414 h 1513490"/>
                  <a:gd name="connsiteX18" fmla="*/ 1749973 w 1860336"/>
                  <a:gd name="connsiteY18" fmla="*/ 1229710 h 1513490"/>
                  <a:gd name="connsiteX19" fmla="*/ 1797269 w 1860336"/>
                  <a:gd name="connsiteY19" fmla="*/ 1261241 h 1513490"/>
                  <a:gd name="connsiteX20" fmla="*/ 1813035 w 1860336"/>
                  <a:gd name="connsiteY20" fmla="*/ 1340069 h 1513490"/>
                  <a:gd name="connsiteX21" fmla="*/ 1844566 w 1860336"/>
                  <a:gd name="connsiteY21" fmla="*/ 1387365 h 1513490"/>
                  <a:gd name="connsiteX22" fmla="*/ 1860331 w 1860336"/>
                  <a:gd name="connsiteY22"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734207 w 1860336"/>
                  <a:gd name="connsiteY16" fmla="*/ 1182414 h 1513490"/>
                  <a:gd name="connsiteX17" fmla="*/ 1749973 w 1860336"/>
                  <a:gd name="connsiteY17" fmla="*/ 1229710 h 1513490"/>
                  <a:gd name="connsiteX18" fmla="*/ 1797269 w 1860336"/>
                  <a:gd name="connsiteY18" fmla="*/ 1261241 h 1513490"/>
                  <a:gd name="connsiteX19" fmla="*/ 1813035 w 1860336"/>
                  <a:gd name="connsiteY19" fmla="*/ 1340069 h 1513490"/>
                  <a:gd name="connsiteX20" fmla="*/ 1844566 w 1860336"/>
                  <a:gd name="connsiteY20" fmla="*/ 1387365 h 1513490"/>
                  <a:gd name="connsiteX21" fmla="*/ 1860331 w 1860336"/>
                  <a:gd name="connsiteY21"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718007 w 1860336"/>
                  <a:gd name="connsiteY16" fmla="*/ 1129571 h 1513490"/>
                  <a:gd name="connsiteX17" fmla="*/ 1734207 w 1860336"/>
                  <a:gd name="connsiteY17" fmla="*/ 1182414 h 1513490"/>
                  <a:gd name="connsiteX18" fmla="*/ 1749973 w 1860336"/>
                  <a:gd name="connsiteY18" fmla="*/ 1229710 h 1513490"/>
                  <a:gd name="connsiteX19" fmla="*/ 1797269 w 1860336"/>
                  <a:gd name="connsiteY19" fmla="*/ 1261241 h 1513490"/>
                  <a:gd name="connsiteX20" fmla="*/ 1813035 w 1860336"/>
                  <a:gd name="connsiteY20" fmla="*/ 1340069 h 1513490"/>
                  <a:gd name="connsiteX21" fmla="*/ 1844566 w 1860336"/>
                  <a:gd name="connsiteY21" fmla="*/ 1387365 h 1513490"/>
                  <a:gd name="connsiteX22" fmla="*/ 1860331 w 1860336"/>
                  <a:gd name="connsiteY22"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734207 w 1860336"/>
                  <a:gd name="connsiteY16" fmla="*/ 1182414 h 1513490"/>
                  <a:gd name="connsiteX17" fmla="*/ 1749973 w 1860336"/>
                  <a:gd name="connsiteY17" fmla="*/ 1229710 h 1513490"/>
                  <a:gd name="connsiteX18" fmla="*/ 1797269 w 1860336"/>
                  <a:gd name="connsiteY18" fmla="*/ 1261241 h 1513490"/>
                  <a:gd name="connsiteX19" fmla="*/ 1813035 w 1860336"/>
                  <a:gd name="connsiteY19" fmla="*/ 1340069 h 1513490"/>
                  <a:gd name="connsiteX20" fmla="*/ 1844566 w 1860336"/>
                  <a:gd name="connsiteY20" fmla="*/ 1387365 h 1513490"/>
                  <a:gd name="connsiteX21" fmla="*/ 1860331 w 1860336"/>
                  <a:gd name="connsiteY21"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749973 w 1860336"/>
                  <a:gd name="connsiteY16" fmla="*/ 1229710 h 1513490"/>
                  <a:gd name="connsiteX17" fmla="*/ 1797269 w 1860336"/>
                  <a:gd name="connsiteY17" fmla="*/ 1261241 h 1513490"/>
                  <a:gd name="connsiteX18" fmla="*/ 1813035 w 1860336"/>
                  <a:gd name="connsiteY18" fmla="*/ 1340069 h 1513490"/>
                  <a:gd name="connsiteX19" fmla="*/ 1844566 w 1860336"/>
                  <a:gd name="connsiteY19" fmla="*/ 1387365 h 1513490"/>
                  <a:gd name="connsiteX20" fmla="*/ 1860331 w 1860336"/>
                  <a:gd name="connsiteY20"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797269 w 1860336"/>
                  <a:gd name="connsiteY16" fmla="*/ 1261241 h 1513490"/>
                  <a:gd name="connsiteX17" fmla="*/ 1813035 w 1860336"/>
                  <a:gd name="connsiteY17" fmla="*/ 1340069 h 1513490"/>
                  <a:gd name="connsiteX18" fmla="*/ 1844566 w 1860336"/>
                  <a:gd name="connsiteY18" fmla="*/ 1387365 h 1513490"/>
                  <a:gd name="connsiteX19" fmla="*/ 1860331 w 1860336"/>
                  <a:gd name="connsiteY19"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813035 w 1860336"/>
                  <a:gd name="connsiteY16" fmla="*/ 1340069 h 1513490"/>
                  <a:gd name="connsiteX17" fmla="*/ 1844566 w 1860336"/>
                  <a:gd name="connsiteY17" fmla="*/ 1387365 h 1513490"/>
                  <a:gd name="connsiteX18" fmla="*/ 1860331 w 1860336"/>
                  <a:gd name="connsiteY18"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844566 w 1860336"/>
                  <a:gd name="connsiteY16" fmla="*/ 1387365 h 1513490"/>
                  <a:gd name="connsiteX17" fmla="*/ 1860331 w 1860336"/>
                  <a:gd name="connsiteY17" fmla="*/ 1513490 h 1513490"/>
                  <a:gd name="connsiteX0" fmla="*/ 0 w 1860331"/>
                  <a:gd name="connsiteY0" fmla="*/ 0 h 1513490"/>
                  <a:gd name="connsiteX1" fmla="*/ 236483 w 1860331"/>
                  <a:gd name="connsiteY1" fmla="*/ 47296 h 1513490"/>
                  <a:gd name="connsiteX2" fmla="*/ 378373 w 1860331"/>
                  <a:gd name="connsiteY2" fmla="*/ 78828 h 1513490"/>
                  <a:gd name="connsiteX3" fmla="*/ 457200 w 1860331"/>
                  <a:gd name="connsiteY3" fmla="*/ 94593 h 1513490"/>
                  <a:gd name="connsiteX4" fmla="*/ 536028 w 1860331"/>
                  <a:gd name="connsiteY4" fmla="*/ 126124 h 1513490"/>
                  <a:gd name="connsiteX5" fmla="*/ 583324 w 1860331"/>
                  <a:gd name="connsiteY5" fmla="*/ 141890 h 1513490"/>
                  <a:gd name="connsiteX6" fmla="*/ 630621 w 1860331"/>
                  <a:gd name="connsiteY6" fmla="*/ 173421 h 1513490"/>
                  <a:gd name="connsiteX7" fmla="*/ 740979 w 1860331"/>
                  <a:gd name="connsiteY7" fmla="*/ 204952 h 1513490"/>
                  <a:gd name="connsiteX8" fmla="*/ 851338 w 1860331"/>
                  <a:gd name="connsiteY8" fmla="*/ 252248 h 1513490"/>
                  <a:gd name="connsiteX9" fmla="*/ 898635 w 1860331"/>
                  <a:gd name="connsiteY9" fmla="*/ 283779 h 1513490"/>
                  <a:gd name="connsiteX10" fmla="*/ 945931 w 1860331"/>
                  <a:gd name="connsiteY10" fmla="*/ 299545 h 1513490"/>
                  <a:gd name="connsiteX11" fmla="*/ 1040524 w 1860331"/>
                  <a:gd name="connsiteY11" fmla="*/ 346841 h 1513490"/>
                  <a:gd name="connsiteX12" fmla="*/ 1182414 w 1860331"/>
                  <a:gd name="connsiteY12" fmla="*/ 488731 h 1513490"/>
                  <a:gd name="connsiteX13" fmla="*/ 1229710 w 1860331"/>
                  <a:gd name="connsiteY13" fmla="*/ 536028 h 1513490"/>
                  <a:gd name="connsiteX14" fmla="*/ 1308538 w 1860331"/>
                  <a:gd name="connsiteY14" fmla="*/ 599090 h 1513490"/>
                  <a:gd name="connsiteX15" fmla="*/ 1686910 w 1860331"/>
                  <a:gd name="connsiteY15" fmla="*/ 1056290 h 1513490"/>
                  <a:gd name="connsiteX16" fmla="*/ 1860331 w 1860331"/>
                  <a:gd name="connsiteY16" fmla="*/ 1513490 h 1513490"/>
                  <a:gd name="connsiteX0" fmla="*/ 0 w 1860331"/>
                  <a:gd name="connsiteY0" fmla="*/ 0 h 1513490"/>
                  <a:gd name="connsiteX1" fmla="*/ 236483 w 1860331"/>
                  <a:gd name="connsiteY1" fmla="*/ 47296 h 1513490"/>
                  <a:gd name="connsiteX2" fmla="*/ 378373 w 1860331"/>
                  <a:gd name="connsiteY2" fmla="*/ 78828 h 1513490"/>
                  <a:gd name="connsiteX3" fmla="*/ 457200 w 1860331"/>
                  <a:gd name="connsiteY3" fmla="*/ 94593 h 1513490"/>
                  <a:gd name="connsiteX4" fmla="*/ 536028 w 1860331"/>
                  <a:gd name="connsiteY4" fmla="*/ 126124 h 1513490"/>
                  <a:gd name="connsiteX5" fmla="*/ 583324 w 1860331"/>
                  <a:gd name="connsiteY5" fmla="*/ 141890 h 1513490"/>
                  <a:gd name="connsiteX6" fmla="*/ 630621 w 1860331"/>
                  <a:gd name="connsiteY6" fmla="*/ 173421 h 1513490"/>
                  <a:gd name="connsiteX7" fmla="*/ 740979 w 1860331"/>
                  <a:gd name="connsiteY7" fmla="*/ 204952 h 1513490"/>
                  <a:gd name="connsiteX8" fmla="*/ 851338 w 1860331"/>
                  <a:gd name="connsiteY8" fmla="*/ 252248 h 1513490"/>
                  <a:gd name="connsiteX9" fmla="*/ 898635 w 1860331"/>
                  <a:gd name="connsiteY9" fmla="*/ 283779 h 1513490"/>
                  <a:gd name="connsiteX10" fmla="*/ 945931 w 1860331"/>
                  <a:gd name="connsiteY10" fmla="*/ 299545 h 1513490"/>
                  <a:gd name="connsiteX11" fmla="*/ 1040524 w 1860331"/>
                  <a:gd name="connsiteY11" fmla="*/ 346841 h 1513490"/>
                  <a:gd name="connsiteX12" fmla="*/ 1182414 w 1860331"/>
                  <a:gd name="connsiteY12" fmla="*/ 488731 h 1513490"/>
                  <a:gd name="connsiteX13" fmla="*/ 1229710 w 1860331"/>
                  <a:gd name="connsiteY13" fmla="*/ 536028 h 1513490"/>
                  <a:gd name="connsiteX14" fmla="*/ 1686910 w 1860331"/>
                  <a:gd name="connsiteY14" fmla="*/ 1056290 h 1513490"/>
                  <a:gd name="connsiteX15" fmla="*/ 1860331 w 1860331"/>
                  <a:gd name="connsiteY15" fmla="*/ 1513490 h 1513490"/>
                  <a:gd name="connsiteX0" fmla="*/ 0 w 1860331"/>
                  <a:gd name="connsiteY0" fmla="*/ 0 h 1513490"/>
                  <a:gd name="connsiteX1" fmla="*/ 236483 w 1860331"/>
                  <a:gd name="connsiteY1" fmla="*/ 47296 h 1513490"/>
                  <a:gd name="connsiteX2" fmla="*/ 378373 w 1860331"/>
                  <a:gd name="connsiteY2" fmla="*/ 78828 h 1513490"/>
                  <a:gd name="connsiteX3" fmla="*/ 457200 w 1860331"/>
                  <a:gd name="connsiteY3" fmla="*/ 94593 h 1513490"/>
                  <a:gd name="connsiteX4" fmla="*/ 536028 w 1860331"/>
                  <a:gd name="connsiteY4" fmla="*/ 126124 h 1513490"/>
                  <a:gd name="connsiteX5" fmla="*/ 583324 w 1860331"/>
                  <a:gd name="connsiteY5" fmla="*/ 141890 h 1513490"/>
                  <a:gd name="connsiteX6" fmla="*/ 630621 w 1860331"/>
                  <a:gd name="connsiteY6" fmla="*/ 173421 h 1513490"/>
                  <a:gd name="connsiteX7" fmla="*/ 740979 w 1860331"/>
                  <a:gd name="connsiteY7" fmla="*/ 204952 h 1513490"/>
                  <a:gd name="connsiteX8" fmla="*/ 851338 w 1860331"/>
                  <a:gd name="connsiteY8" fmla="*/ 252248 h 1513490"/>
                  <a:gd name="connsiteX9" fmla="*/ 898635 w 1860331"/>
                  <a:gd name="connsiteY9" fmla="*/ 283779 h 1513490"/>
                  <a:gd name="connsiteX10" fmla="*/ 945931 w 1860331"/>
                  <a:gd name="connsiteY10" fmla="*/ 299545 h 1513490"/>
                  <a:gd name="connsiteX11" fmla="*/ 1040524 w 1860331"/>
                  <a:gd name="connsiteY11" fmla="*/ 346841 h 1513490"/>
                  <a:gd name="connsiteX12" fmla="*/ 1182414 w 1860331"/>
                  <a:gd name="connsiteY12" fmla="*/ 488731 h 1513490"/>
                  <a:gd name="connsiteX13" fmla="*/ 1686910 w 1860331"/>
                  <a:gd name="connsiteY13" fmla="*/ 1056290 h 1513490"/>
                  <a:gd name="connsiteX14" fmla="*/ 1860331 w 1860331"/>
                  <a:gd name="connsiteY14" fmla="*/ 1513490 h 1513490"/>
                  <a:gd name="connsiteX0" fmla="*/ 0 w 1860331"/>
                  <a:gd name="connsiteY0" fmla="*/ 0 h 1513490"/>
                  <a:gd name="connsiteX1" fmla="*/ 236483 w 1860331"/>
                  <a:gd name="connsiteY1" fmla="*/ 47296 h 1513490"/>
                  <a:gd name="connsiteX2" fmla="*/ 378373 w 1860331"/>
                  <a:gd name="connsiteY2" fmla="*/ 78828 h 1513490"/>
                  <a:gd name="connsiteX3" fmla="*/ 457200 w 1860331"/>
                  <a:gd name="connsiteY3" fmla="*/ 94593 h 1513490"/>
                  <a:gd name="connsiteX4" fmla="*/ 536028 w 1860331"/>
                  <a:gd name="connsiteY4" fmla="*/ 126124 h 1513490"/>
                  <a:gd name="connsiteX5" fmla="*/ 583324 w 1860331"/>
                  <a:gd name="connsiteY5" fmla="*/ 141890 h 1513490"/>
                  <a:gd name="connsiteX6" fmla="*/ 630621 w 1860331"/>
                  <a:gd name="connsiteY6" fmla="*/ 173421 h 1513490"/>
                  <a:gd name="connsiteX7" fmla="*/ 740979 w 1860331"/>
                  <a:gd name="connsiteY7" fmla="*/ 204952 h 1513490"/>
                  <a:gd name="connsiteX8" fmla="*/ 851338 w 1860331"/>
                  <a:gd name="connsiteY8" fmla="*/ 252248 h 1513490"/>
                  <a:gd name="connsiteX9" fmla="*/ 898635 w 1860331"/>
                  <a:gd name="connsiteY9" fmla="*/ 283779 h 1513490"/>
                  <a:gd name="connsiteX10" fmla="*/ 945931 w 1860331"/>
                  <a:gd name="connsiteY10" fmla="*/ 299545 h 1513490"/>
                  <a:gd name="connsiteX11" fmla="*/ 1182414 w 1860331"/>
                  <a:gd name="connsiteY11" fmla="*/ 488731 h 1513490"/>
                  <a:gd name="connsiteX12" fmla="*/ 1686910 w 1860331"/>
                  <a:gd name="connsiteY12" fmla="*/ 1056290 h 1513490"/>
                  <a:gd name="connsiteX13" fmla="*/ 1860331 w 1860331"/>
                  <a:gd name="connsiteY13" fmla="*/ 1513490 h 1513490"/>
                  <a:gd name="connsiteX0" fmla="*/ 0 w 1860331"/>
                  <a:gd name="connsiteY0" fmla="*/ 0 h 1513490"/>
                  <a:gd name="connsiteX1" fmla="*/ 378373 w 1860331"/>
                  <a:gd name="connsiteY1" fmla="*/ 78828 h 1513490"/>
                  <a:gd name="connsiteX2" fmla="*/ 457200 w 1860331"/>
                  <a:gd name="connsiteY2" fmla="*/ 94593 h 1513490"/>
                  <a:gd name="connsiteX3" fmla="*/ 536028 w 1860331"/>
                  <a:gd name="connsiteY3" fmla="*/ 126124 h 1513490"/>
                  <a:gd name="connsiteX4" fmla="*/ 583324 w 1860331"/>
                  <a:gd name="connsiteY4" fmla="*/ 141890 h 1513490"/>
                  <a:gd name="connsiteX5" fmla="*/ 630621 w 1860331"/>
                  <a:gd name="connsiteY5" fmla="*/ 173421 h 1513490"/>
                  <a:gd name="connsiteX6" fmla="*/ 740979 w 1860331"/>
                  <a:gd name="connsiteY6" fmla="*/ 204952 h 1513490"/>
                  <a:gd name="connsiteX7" fmla="*/ 851338 w 1860331"/>
                  <a:gd name="connsiteY7" fmla="*/ 252248 h 1513490"/>
                  <a:gd name="connsiteX8" fmla="*/ 898635 w 1860331"/>
                  <a:gd name="connsiteY8" fmla="*/ 283779 h 1513490"/>
                  <a:gd name="connsiteX9" fmla="*/ 945931 w 1860331"/>
                  <a:gd name="connsiteY9" fmla="*/ 299545 h 1513490"/>
                  <a:gd name="connsiteX10" fmla="*/ 1182414 w 1860331"/>
                  <a:gd name="connsiteY10" fmla="*/ 488731 h 1513490"/>
                  <a:gd name="connsiteX11" fmla="*/ 1686910 w 1860331"/>
                  <a:gd name="connsiteY11" fmla="*/ 1056290 h 1513490"/>
                  <a:gd name="connsiteX12" fmla="*/ 1860331 w 1860331"/>
                  <a:gd name="connsiteY12" fmla="*/ 1513490 h 1513490"/>
                  <a:gd name="connsiteX0" fmla="*/ 0 w 1860331"/>
                  <a:gd name="connsiteY0" fmla="*/ 0 h 1513490"/>
                  <a:gd name="connsiteX1" fmla="*/ 457200 w 1860331"/>
                  <a:gd name="connsiteY1" fmla="*/ 94593 h 1513490"/>
                  <a:gd name="connsiteX2" fmla="*/ 536028 w 1860331"/>
                  <a:gd name="connsiteY2" fmla="*/ 126124 h 1513490"/>
                  <a:gd name="connsiteX3" fmla="*/ 583324 w 1860331"/>
                  <a:gd name="connsiteY3" fmla="*/ 141890 h 1513490"/>
                  <a:gd name="connsiteX4" fmla="*/ 630621 w 1860331"/>
                  <a:gd name="connsiteY4" fmla="*/ 173421 h 1513490"/>
                  <a:gd name="connsiteX5" fmla="*/ 740979 w 1860331"/>
                  <a:gd name="connsiteY5" fmla="*/ 204952 h 1513490"/>
                  <a:gd name="connsiteX6" fmla="*/ 851338 w 1860331"/>
                  <a:gd name="connsiteY6" fmla="*/ 252248 h 1513490"/>
                  <a:gd name="connsiteX7" fmla="*/ 898635 w 1860331"/>
                  <a:gd name="connsiteY7" fmla="*/ 283779 h 1513490"/>
                  <a:gd name="connsiteX8" fmla="*/ 945931 w 1860331"/>
                  <a:gd name="connsiteY8" fmla="*/ 299545 h 1513490"/>
                  <a:gd name="connsiteX9" fmla="*/ 1182414 w 1860331"/>
                  <a:gd name="connsiteY9" fmla="*/ 488731 h 1513490"/>
                  <a:gd name="connsiteX10" fmla="*/ 1686910 w 1860331"/>
                  <a:gd name="connsiteY10" fmla="*/ 1056290 h 1513490"/>
                  <a:gd name="connsiteX11" fmla="*/ 1860331 w 1860331"/>
                  <a:gd name="connsiteY11" fmla="*/ 1513490 h 1513490"/>
                  <a:gd name="connsiteX0" fmla="*/ 0 w 1860331"/>
                  <a:gd name="connsiteY0" fmla="*/ 0 h 1513490"/>
                  <a:gd name="connsiteX1" fmla="*/ 536028 w 1860331"/>
                  <a:gd name="connsiteY1" fmla="*/ 126124 h 1513490"/>
                  <a:gd name="connsiteX2" fmla="*/ 583324 w 1860331"/>
                  <a:gd name="connsiteY2" fmla="*/ 141890 h 1513490"/>
                  <a:gd name="connsiteX3" fmla="*/ 630621 w 1860331"/>
                  <a:gd name="connsiteY3" fmla="*/ 173421 h 1513490"/>
                  <a:gd name="connsiteX4" fmla="*/ 740979 w 1860331"/>
                  <a:gd name="connsiteY4" fmla="*/ 204952 h 1513490"/>
                  <a:gd name="connsiteX5" fmla="*/ 851338 w 1860331"/>
                  <a:gd name="connsiteY5" fmla="*/ 252248 h 1513490"/>
                  <a:gd name="connsiteX6" fmla="*/ 898635 w 1860331"/>
                  <a:gd name="connsiteY6" fmla="*/ 283779 h 1513490"/>
                  <a:gd name="connsiteX7" fmla="*/ 945931 w 1860331"/>
                  <a:gd name="connsiteY7" fmla="*/ 299545 h 1513490"/>
                  <a:gd name="connsiteX8" fmla="*/ 1182414 w 1860331"/>
                  <a:gd name="connsiteY8" fmla="*/ 488731 h 1513490"/>
                  <a:gd name="connsiteX9" fmla="*/ 1686910 w 1860331"/>
                  <a:gd name="connsiteY9" fmla="*/ 1056290 h 1513490"/>
                  <a:gd name="connsiteX10" fmla="*/ 1860331 w 1860331"/>
                  <a:gd name="connsiteY10" fmla="*/ 1513490 h 1513490"/>
                  <a:gd name="connsiteX0" fmla="*/ 0 w 1860331"/>
                  <a:gd name="connsiteY0" fmla="*/ 0 h 1513490"/>
                  <a:gd name="connsiteX1" fmla="*/ 583324 w 1860331"/>
                  <a:gd name="connsiteY1" fmla="*/ 141890 h 1513490"/>
                  <a:gd name="connsiteX2" fmla="*/ 630621 w 1860331"/>
                  <a:gd name="connsiteY2" fmla="*/ 173421 h 1513490"/>
                  <a:gd name="connsiteX3" fmla="*/ 740979 w 1860331"/>
                  <a:gd name="connsiteY3" fmla="*/ 204952 h 1513490"/>
                  <a:gd name="connsiteX4" fmla="*/ 851338 w 1860331"/>
                  <a:gd name="connsiteY4" fmla="*/ 252248 h 1513490"/>
                  <a:gd name="connsiteX5" fmla="*/ 898635 w 1860331"/>
                  <a:gd name="connsiteY5" fmla="*/ 283779 h 1513490"/>
                  <a:gd name="connsiteX6" fmla="*/ 945931 w 1860331"/>
                  <a:gd name="connsiteY6" fmla="*/ 299545 h 1513490"/>
                  <a:gd name="connsiteX7" fmla="*/ 1182414 w 1860331"/>
                  <a:gd name="connsiteY7" fmla="*/ 488731 h 1513490"/>
                  <a:gd name="connsiteX8" fmla="*/ 1686910 w 1860331"/>
                  <a:gd name="connsiteY8" fmla="*/ 1056290 h 1513490"/>
                  <a:gd name="connsiteX9" fmla="*/ 1860331 w 1860331"/>
                  <a:gd name="connsiteY9" fmla="*/ 1513490 h 1513490"/>
                  <a:gd name="connsiteX0" fmla="*/ 0 w 1860331"/>
                  <a:gd name="connsiteY0" fmla="*/ 0 h 1513490"/>
                  <a:gd name="connsiteX1" fmla="*/ 630621 w 1860331"/>
                  <a:gd name="connsiteY1" fmla="*/ 173421 h 1513490"/>
                  <a:gd name="connsiteX2" fmla="*/ 740979 w 1860331"/>
                  <a:gd name="connsiteY2" fmla="*/ 204952 h 1513490"/>
                  <a:gd name="connsiteX3" fmla="*/ 851338 w 1860331"/>
                  <a:gd name="connsiteY3" fmla="*/ 252248 h 1513490"/>
                  <a:gd name="connsiteX4" fmla="*/ 898635 w 1860331"/>
                  <a:gd name="connsiteY4" fmla="*/ 283779 h 1513490"/>
                  <a:gd name="connsiteX5" fmla="*/ 945931 w 1860331"/>
                  <a:gd name="connsiteY5" fmla="*/ 299545 h 1513490"/>
                  <a:gd name="connsiteX6" fmla="*/ 1182414 w 1860331"/>
                  <a:gd name="connsiteY6" fmla="*/ 488731 h 1513490"/>
                  <a:gd name="connsiteX7" fmla="*/ 1686910 w 1860331"/>
                  <a:gd name="connsiteY7" fmla="*/ 1056290 h 1513490"/>
                  <a:gd name="connsiteX8" fmla="*/ 1860331 w 1860331"/>
                  <a:gd name="connsiteY8" fmla="*/ 1513490 h 1513490"/>
                  <a:gd name="connsiteX0" fmla="*/ 0 w 1860331"/>
                  <a:gd name="connsiteY0" fmla="*/ 0 h 1513490"/>
                  <a:gd name="connsiteX1" fmla="*/ 740979 w 1860331"/>
                  <a:gd name="connsiteY1" fmla="*/ 204952 h 1513490"/>
                  <a:gd name="connsiteX2" fmla="*/ 851338 w 1860331"/>
                  <a:gd name="connsiteY2" fmla="*/ 252248 h 1513490"/>
                  <a:gd name="connsiteX3" fmla="*/ 898635 w 1860331"/>
                  <a:gd name="connsiteY3" fmla="*/ 283779 h 1513490"/>
                  <a:gd name="connsiteX4" fmla="*/ 945931 w 1860331"/>
                  <a:gd name="connsiteY4" fmla="*/ 299545 h 1513490"/>
                  <a:gd name="connsiteX5" fmla="*/ 1182414 w 1860331"/>
                  <a:gd name="connsiteY5" fmla="*/ 488731 h 1513490"/>
                  <a:gd name="connsiteX6" fmla="*/ 1686910 w 1860331"/>
                  <a:gd name="connsiteY6" fmla="*/ 1056290 h 1513490"/>
                  <a:gd name="connsiteX7" fmla="*/ 1860331 w 1860331"/>
                  <a:gd name="connsiteY7" fmla="*/ 1513490 h 1513490"/>
                  <a:gd name="connsiteX0" fmla="*/ 0 w 1860331"/>
                  <a:gd name="connsiteY0" fmla="*/ 0 h 1513490"/>
                  <a:gd name="connsiteX1" fmla="*/ 851338 w 1860331"/>
                  <a:gd name="connsiteY1" fmla="*/ 252248 h 1513490"/>
                  <a:gd name="connsiteX2" fmla="*/ 898635 w 1860331"/>
                  <a:gd name="connsiteY2" fmla="*/ 283779 h 1513490"/>
                  <a:gd name="connsiteX3" fmla="*/ 945931 w 1860331"/>
                  <a:gd name="connsiteY3" fmla="*/ 299545 h 1513490"/>
                  <a:gd name="connsiteX4" fmla="*/ 1182414 w 1860331"/>
                  <a:gd name="connsiteY4" fmla="*/ 488731 h 1513490"/>
                  <a:gd name="connsiteX5" fmla="*/ 1686910 w 1860331"/>
                  <a:gd name="connsiteY5" fmla="*/ 1056290 h 1513490"/>
                  <a:gd name="connsiteX6" fmla="*/ 1860331 w 1860331"/>
                  <a:gd name="connsiteY6" fmla="*/ 1513490 h 1513490"/>
                  <a:gd name="connsiteX0" fmla="*/ 0 w 1860331"/>
                  <a:gd name="connsiteY0" fmla="*/ 0 h 1513490"/>
                  <a:gd name="connsiteX1" fmla="*/ 898635 w 1860331"/>
                  <a:gd name="connsiteY1" fmla="*/ 283779 h 1513490"/>
                  <a:gd name="connsiteX2" fmla="*/ 945931 w 1860331"/>
                  <a:gd name="connsiteY2" fmla="*/ 299545 h 1513490"/>
                  <a:gd name="connsiteX3" fmla="*/ 1182414 w 1860331"/>
                  <a:gd name="connsiteY3" fmla="*/ 488731 h 1513490"/>
                  <a:gd name="connsiteX4" fmla="*/ 1686910 w 1860331"/>
                  <a:gd name="connsiteY4" fmla="*/ 1056290 h 1513490"/>
                  <a:gd name="connsiteX5" fmla="*/ 1860331 w 1860331"/>
                  <a:gd name="connsiteY5" fmla="*/ 1513490 h 1513490"/>
                  <a:gd name="connsiteX0" fmla="*/ 0 w 1860331"/>
                  <a:gd name="connsiteY0" fmla="*/ 0 h 1513490"/>
                  <a:gd name="connsiteX1" fmla="*/ 945931 w 1860331"/>
                  <a:gd name="connsiteY1" fmla="*/ 299545 h 1513490"/>
                  <a:gd name="connsiteX2" fmla="*/ 1182414 w 1860331"/>
                  <a:gd name="connsiteY2" fmla="*/ 488731 h 1513490"/>
                  <a:gd name="connsiteX3" fmla="*/ 1686910 w 1860331"/>
                  <a:gd name="connsiteY3" fmla="*/ 1056290 h 1513490"/>
                  <a:gd name="connsiteX4" fmla="*/ 1860331 w 1860331"/>
                  <a:gd name="connsiteY4" fmla="*/ 1513490 h 1513490"/>
                  <a:gd name="connsiteX0" fmla="*/ 0 w 1860331"/>
                  <a:gd name="connsiteY0" fmla="*/ 0 h 1513490"/>
                  <a:gd name="connsiteX1" fmla="*/ 1182414 w 1860331"/>
                  <a:gd name="connsiteY1" fmla="*/ 488731 h 1513490"/>
                  <a:gd name="connsiteX2" fmla="*/ 1686910 w 1860331"/>
                  <a:gd name="connsiteY2" fmla="*/ 1056290 h 1513490"/>
                  <a:gd name="connsiteX3" fmla="*/ 1860331 w 1860331"/>
                  <a:gd name="connsiteY3" fmla="*/ 1513490 h 1513490"/>
                  <a:gd name="connsiteX0" fmla="*/ 0 w 1860331"/>
                  <a:gd name="connsiteY0" fmla="*/ 0 h 1513490"/>
                  <a:gd name="connsiteX1" fmla="*/ 1182414 w 1860331"/>
                  <a:gd name="connsiteY1" fmla="*/ 488731 h 1513490"/>
                  <a:gd name="connsiteX2" fmla="*/ 1686910 w 1860331"/>
                  <a:gd name="connsiteY2" fmla="*/ 1056290 h 1513490"/>
                  <a:gd name="connsiteX3" fmla="*/ 1860331 w 1860331"/>
                  <a:gd name="connsiteY3" fmla="*/ 1513490 h 1513490"/>
                  <a:gd name="connsiteX0" fmla="*/ 0 w 1860331"/>
                  <a:gd name="connsiteY0" fmla="*/ 0 h 1513490"/>
                  <a:gd name="connsiteX1" fmla="*/ 1182414 w 1860331"/>
                  <a:gd name="connsiteY1" fmla="*/ 488731 h 1513490"/>
                  <a:gd name="connsiteX2" fmla="*/ 1686910 w 1860331"/>
                  <a:gd name="connsiteY2" fmla="*/ 1056290 h 1513490"/>
                  <a:gd name="connsiteX3" fmla="*/ 1860331 w 1860331"/>
                  <a:gd name="connsiteY3" fmla="*/ 1513490 h 1513490"/>
                  <a:gd name="connsiteX0" fmla="*/ 0 w 1860331"/>
                  <a:gd name="connsiteY0" fmla="*/ 0 h 1513490"/>
                  <a:gd name="connsiteX1" fmla="*/ 1182414 w 1860331"/>
                  <a:gd name="connsiteY1" fmla="*/ 488731 h 1513490"/>
                  <a:gd name="connsiteX2" fmla="*/ 1686910 w 1860331"/>
                  <a:gd name="connsiteY2" fmla="*/ 1056290 h 1513490"/>
                  <a:gd name="connsiteX3" fmla="*/ 1860331 w 1860331"/>
                  <a:gd name="connsiteY3" fmla="*/ 1513490 h 1513490"/>
                  <a:gd name="connsiteX0" fmla="*/ 0 w 1860331"/>
                  <a:gd name="connsiteY0" fmla="*/ 0 h 1513490"/>
                  <a:gd name="connsiteX1" fmla="*/ 1686910 w 1860331"/>
                  <a:gd name="connsiteY1" fmla="*/ 1056290 h 1513490"/>
                  <a:gd name="connsiteX2" fmla="*/ 1860331 w 1860331"/>
                  <a:gd name="connsiteY2" fmla="*/ 1513490 h 1513490"/>
                  <a:gd name="connsiteX0" fmla="*/ 0 w 1860331"/>
                  <a:gd name="connsiteY0" fmla="*/ 0 h 1513490"/>
                  <a:gd name="connsiteX1" fmla="*/ 1227327 w 1860331"/>
                  <a:gd name="connsiteY1" fmla="*/ 498644 h 1513490"/>
                  <a:gd name="connsiteX2" fmla="*/ 1860331 w 1860331"/>
                  <a:gd name="connsiteY2" fmla="*/ 1513490 h 1513490"/>
                  <a:gd name="connsiteX0" fmla="*/ 0 w 1860331"/>
                  <a:gd name="connsiteY0" fmla="*/ 0 h 1513490"/>
                  <a:gd name="connsiteX1" fmla="*/ 1227327 w 1860331"/>
                  <a:gd name="connsiteY1" fmla="*/ 498644 h 1513490"/>
                  <a:gd name="connsiteX2" fmla="*/ 1860331 w 1860331"/>
                  <a:gd name="connsiteY2" fmla="*/ 1513490 h 1513490"/>
                  <a:gd name="connsiteX0" fmla="*/ 0 w 1860331"/>
                  <a:gd name="connsiteY0" fmla="*/ 0 h 1513490"/>
                  <a:gd name="connsiteX1" fmla="*/ 1227327 w 1860331"/>
                  <a:gd name="connsiteY1" fmla="*/ 498644 h 1513490"/>
                  <a:gd name="connsiteX2" fmla="*/ 1860331 w 1860331"/>
                  <a:gd name="connsiteY2" fmla="*/ 1513490 h 1513490"/>
                  <a:gd name="connsiteX0" fmla="*/ 0 w 1860331"/>
                  <a:gd name="connsiteY0" fmla="*/ 0 h 1513490"/>
                  <a:gd name="connsiteX1" fmla="*/ 1227327 w 1860331"/>
                  <a:gd name="connsiteY1" fmla="*/ 498644 h 1513490"/>
                  <a:gd name="connsiteX2" fmla="*/ 1860331 w 1860331"/>
                  <a:gd name="connsiteY2" fmla="*/ 1513490 h 1513490"/>
                  <a:gd name="connsiteX0" fmla="*/ 0 w 1860331"/>
                  <a:gd name="connsiteY0" fmla="*/ 0 h 1513490"/>
                  <a:gd name="connsiteX1" fmla="*/ 1227327 w 1860331"/>
                  <a:gd name="connsiteY1" fmla="*/ 498644 h 1513490"/>
                  <a:gd name="connsiteX2" fmla="*/ 1860331 w 1860331"/>
                  <a:gd name="connsiteY2" fmla="*/ 1513490 h 1513490"/>
                </a:gdLst>
                <a:ahLst/>
                <a:cxnLst>
                  <a:cxn ang="0">
                    <a:pos x="connsiteX0" y="connsiteY0"/>
                  </a:cxn>
                  <a:cxn ang="0">
                    <a:pos x="connsiteX1" y="connsiteY1"/>
                  </a:cxn>
                  <a:cxn ang="0">
                    <a:pos x="connsiteX2" y="connsiteY2"/>
                  </a:cxn>
                </a:cxnLst>
                <a:rect l="l" t="t" r="r" b="b"/>
                <a:pathLst>
                  <a:path w="1860331" h="1513490">
                    <a:moveTo>
                      <a:pt x="0" y="0"/>
                    </a:moveTo>
                    <a:cubicBezTo>
                      <a:pt x="401019" y="16170"/>
                      <a:pt x="969843" y="261328"/>
                      <a:pt x="1227327" y="498644"/>
                    </a:cubicBezTo>
                    <a:cubicBezTo>
                      <a:pt x="1484811" y="735960"/>
                      <a:pt x="1762688" y="1094770"/>
                      <a:pt x="1860331" y="1513490"/>
                    </a:cubicBezTo>
                  </a:path>
                </a:pathLst>
              </a:custGeom>
              <a:noFill/>
              <a:ln w="19050" cap="rnd">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a:solidFill>
                    <a:schemeClr val="lt1"/>
                  </a:solidFill>
                </a:endParaRPr>
              </a:p>
            </p:txBody>
          </p:sp>
          <p:sp>
            <p:nvSpPr>
              <p:cNvPr id="65" name="Freeform 76">
                <a:extLst>
                  <a:ext uri="{FF2B5EF4-FFF2-40B4-BE49-F238E27FC236}">
                    <a16:creationId xmlns:a16="http://schemas.microsoft.com/office/drawing/2014/main" id="{3FA880C5-0DA7-4C5E-8411-D0EFE00E38DF}"/>
                  </a:ext>
                </a:extLst>
              </p:cNvPr>
              <p:cNvSpPr/>
              <p:nvPr/>
            </p:nvSpPr>
            <p:spPr>
              <a:xfrm rot="5789802" flipH="1" flipV="1">
                <a:off x="2134538" y="4172839"/>
                <a:ext cx="150236" cy="252346"/>
              </a:xfrm>
              <a:custGeom>
                <a:avLst/>
                <a:gdLst>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78378 w 329184"/>
                  <a:gd name="connsiteY5" fmla="*/ 161980 h 276933"/>
                  <a:gd name="connsiteX6" fmla="*/ 83603 w 329184"/>
                  <a:gd name="connsiteY6" fmla="*/ 177655 h 276933"/>
                  <a:gd name="connsiteX7" fmla="*/ 114954 w 329184"/>
                  <a:gd name="connsiteY7" fmla="*/ 209006 h 276933"/>
                  <a:gd name="connsiteX8" fmla="*/ 130629 w 329184"/>
                  <a:gd name="connsiteY8" fmla="*/ 224681 h 276933"/>
                  <a:gd name="connsiteX9" fmla="*/ 146304 w 329184"/>
                  <a:gd name="connsiteY9" fmla="*/ 240357 h 276933"/>
                  <a:gd name="connsiteX10" fmla="*/ 161980 w 329184"/>
                  <a:gd name="connsiteY10" fmla="*/ 245582 h 276933"/>
                  <a:gd name="connsiteX11" fmla="*/ 182880 w 329184"/>
                  <a:gd name="connsiteY11" fmla="*/ 261257 h 276933"/>
                  <a:gd name="connsiteX12" fmla="*/ 198556 w 329184"/>
                  <a:gd name="connsiteY12" fmla="*/ 266482 h 276933"/>
                  <a:gd name="connsiteX13" fmla="*/ 214231 w 329184"/>
                  <a:gd name="connsiteY13" fmla="*/ 276933 h 276933"/>
                  <a:gd name="connsiteX14" fmla="*/ 245582 w 329184"/>
                  <a:gd name="connsiteY14" fmla="*/ 219456 h 276933"/>
                  <a:gd name="connsiteX15" fmla="*/ 256032 w 329184"/>
                  <a:gd name="connsiteY15" fmla="*/ 135854 h 276933"/>
                  <a:gd name="connsiteX16" fmla="*/ 266483 w 329184"/>
                  <a:gd name="connsiteY16" fmla="*/ 120178 h 276933"/>
                  <a:gd name="connsiteX17" fmla="*/ 282158 w 329184"/>
                  <a:gd name="connsiteY17" fmla="*/ 83602 h 276933"/>
                  <a:gd name="connsiteX18" fmla="*/ 297834 w 329184"/>
                  <a:gd name="connsiteY18" fmla="*/ 52252 h 276933"/>
                  <a:gd name="connsiteX19" fmla="*/ 313509 w 329184"/>
                  <a:gd name="connsiteY19" fmla="*/ 20901 h 276933"/>
                  <a:gd name="connsiteX20" fmla="*/ 329184 w 329184"/>
                  <a:gd name="connsiteY20" fmla="*/ 0 h 276933"/>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78378 w 329184"/>
                  <a:gd name="connsiteY5" fmla="*/ 161980 h 276933"/>
                  <a:gd name="connsiteX6" fmla="*/ 83603 w 329184"/>
                  <a:gd name="connsiteY6" fmla="*/ 177655 h 276933"/>
                  <a:gd name="connsiteX7" fmla="*/ 114954 w 329184"/>
                  <a:gd name="connsiteY7" fmla="*/ 209006 h 276933"/>
                  <a:gd name="connsiteX8" fmla="*/ 130629 w 329184"/>
                  <a:gd name="connsiteY8" fmla="*/ 224681 h 276933"/>
                  <a:gd name="connsiteX9" fmla="*/ 146304 w 329184"/>
                  <a:gd name="connsiteY9" fmla="*/ 240357 h 276933"/>
                  <a:gd name="connsiteX10" fmla="*/ 161980 w 329184"/>
                  <a:gd name="connsiteY10" fmla="*/ 245582 h 276933"/>
                  <a:gd name="connsiteX11" fmla="*/ 182880 w 329184"/>
                  <a:gd name="connsiteY11" fmla="*/ 261257 h 276933"/>
                  <a:gd name="connsiteX12" fmla="*/ 198556 w 329184"/>
                  <a:gd name="connsiteY12" fmla="*/ 266482 h 276933"/>
                  <a:gd name="connsiteX13" fmla="*/ 214231 w 329184"/>
                  <a:gd name="connsiteY13" fmla="*/ 276933 h 276933"/>
                  <a:gd name="connsiteX14" fmla="*/ 245582 w 329184"/>
                  <a:gd name="connsiteY14" fmla="*/ 219456 h 276933"/>
                  <a:gd name="connsiteX15" fmla="*/ 266483 w 329184"/>
                  <a:gd name="connsiteY15" fmla="*/ 120178 h 276933"/>
                  <a:gd name="connsiteX16" fmla="*/ 282158 w 329184"/>
                  <a:gd name="connsiteY16" fmla="*/ 83602 h 276933"/>
                  <a:gd name="connsiteX17" fmla="*/ 297834 w 329184"/>
                  <a:gd name="connsiteY17" fmla="*/ 52252 h 276933"/>
                  <a:gd name="connsiteX18" fmla="*/ 313509 w 329184"/>
                  <a:gd name="connsiteY18" fmla="*/ 20901 h 276933"/>
                  <a:gd name="connsiteX19" fmla="*/ 329184 w 329184"/>
                  <a:gd name="connsiteY19" fmla="*/ 0 h 276933"/>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78378 w 329184"/>
                  <a:gd name="connsiteY5" fmla="*/ 161980 h 276933"/>
                  <a:gd name="connsiteX6" fmla="*/ 83603 w 329184"/>
                  <a:gd name="connsiteY6" fmla="*/ 177655 h 276933"/>
                  <a:gd name="connsiteX7" fmla="*/ 114954 w 329184"/>
                  <a:gd name="connsiteY7" fmla="*/ 209006 h 276933"/>
                  <a:gd name="connsiteX8" fmla="*/ 130629 w 329184"/>
                  <a:gd name="connsiteY8" fmla="*/ 224681 h 276933"/>
                  <a:gd name="connsiteX9" fmla="*/ 146304 w 329184"/>
                  <a:gd name="connsiteY9" fmla="*/ 240357 h 276933"/>
                  <a:gd name="connsiteX10" fmla="*/ 161980 w 329184"/>
                  <a:gd name="connsiteY10" fmla="*/ 245582 h 276933"/>
                  <a:gd name="connsiteX11" fmla="*/ 182880 w 329184"/>
                  <a:gd name="connsiteY11" fmla="*/ 261257 h 276933"/>
                  <a:gd name="connsiteX12" fmla="*/ 198556 w 329184"/>
                  <a:gd name="connsiteY12" fmla="*/ 266482 h 276933"/>
                  <a:gd name="connsiteX13" fmla="*/ 214231 w 329184"/>
                  <a:gd name="connsiteY13" fmla="*/ 276933 h 276933"/>
                  <a:gd name="connsiteX14" fmla="*/ 245582 w 329184"/>
                  <a:gd name="connsiteY14" fmla="*/ 219456 h 276933"/>
                  <a:gd name="connsiteX15" fmla="*/ 282703 w 329184"/>
                  <a:gd name="connsiteY15" fmla="*/ 134370 h 276933"/>
                  <a:gd name="connsiteX16" fmla="*/ 282158 w 329184"/>
                  <a:gd name="connsiteY16" fmla="*/ 83602 h 276933"/>
                  <a:gd name="connsiteX17" fmla="*/ 297834 w 329184"/>
                  <a:gd name="connsiteY17" fmla="*/ 52252 h 276933"/>
                  <a:gd name="connsiteX18" fmla="*/ 313509 w 329184"/>
                  <a:gd name="connsiteY18" fmla="*/ 20901 h 276933"/>
                  <a:gd name="connsiteX19" fmla="*/ 329184 w 329184"/>
                  <a:gd name="connsiteY19" fmla="*/ 0 h 276933"/>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78378 w 329184"/>
                  <a:gd name="connsiteY5" fmla="*/ 161980 h 276933"/>
                  <a:gd name="connsiteX6" fmla="*/ 83603 w 329184"/>
                  <a:gd name="connsiteY6" fmla="*/ 177655 h 276933"/>
                  <a:gd name="connsiteX7" fmla="*/ 114954 w 329184"/>
                  <a:gd name="connsiteY7" fmla="*/ 209006 h 276933"/>
                  <a:gd name="connsiteX8" fmla="*/ 130629 w 329184"/>
                  <a:gd name="connsiteY8" fmla="*/ 224681 h 276933"/>
                  <a:gd name="connsiteX9" fmla="*/ 146304 w 329184"/>
                  <a:gd name="connsiteY9" fmla="*/ 240357 h 276933"/>
                  <a:gd name="connsiteX10" fmla="*/ 161980 w 329184"/>
                  <a:gd name="connsiteY10" fmla="*/ 245582 h 276933"/>
                  <a:gd name="connsiteX11" fmla="*/ 182880 w 329184"/>
                  <a:gd name="connsiteY11" fmla="*/ 261257 h 276933"/>
                  <a:gd name="connsiteX12" fmla="*/ 198556 w 329184"/>
                  <a:gd name="connsiteY12" fmla="*/ 266482 h 276933"/>
                  <a:gd name="connsiteX13" fmla="*/ 214231 w 329184"/>
                  <a:gd name="connsiteY13" fmla="*/ 276933 h 276933"/>
                  <a:gd name="connsiteX14" fmla="*/ 245582 w 329184"/>
                  <a:gd name="connsiteY14" fmla="*/ 219456 h 276933"/>
                  <a:gd name="connsiteX15" fmla="*/ 282703 w 329184"/>
                  <a:gd name="connsiteY15" fmla="*/ 134370 h 276933"/>
                  <a:gd name="connsiteX16" fmla="*/ 298378 w 329184"/>
                  <a:gd name="connsiteY16" fmla="*/ 89684 h 276933"/>
                  <a:gd name="connsiteX17" fmla="*/ 297834 w 329184"/>
                  <a:gd name="connsiteY17" fmla="*/ 52252 h 276933"/>
                  <a:gd name="connsiteX18" fmla="*/ 313509 w 329184"/>
                  <a:gd name="connsiteY18" fmla="*/ 20901 h 276933"/>
                  <a:gd name="connsiteX19" fmla="*/ 329184 w 329184"/>
                  <a:gd name="connsiteY19" fmla="*/ 0 h 276933"/>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78378 w 329184"/>
                  <a:gd name="connsiteY5" fmla="*/ 161980 h 276933"/>
                  <a:gd name="connsiteX6" fmla="*/ 83603 w 329184"/>
                  <a:gd name="connsiteY6" fmla="*/ 177655 h 276933"/>
                  <a:gd name="connsiteX7" fmla="*/ 114954 w 329184"/>
                  <a:gd name="connsiteY7" fmla="*/ 209006 h 276933"/>
                  <a:gd name="connsiteX8" fmla="*/ 130629 w 329184"/>
                  <a:gd name="connsiteY8" fmla="*/ 224681 h 276933"/>
                  <a:gd name="connsiteX9" fmla="*/ 146304 w 329184"/>
                  <a:gd name="connsiteY9" fmla="*/ 240357 h 276933"/>
                  <a:gd name="connsiteX10" fmla="*/ 161980 w 329184"/>
                  <a:gd name="connsiteY10" fmla="*/ 245582 h 276933"/>
                  <a:gd name="connsiteX11" fmla="*/ 182880 w 329184"/>
                  <a:gd name="connsiteY11" fmla="*/ 261257 h 276933"/>
                  <a:gd name="connsiteX12" fmla="*/ 198556 w 329184"/>
                  <a:gd name="connsiteY12" fmla="*/ 266482 h 276933"/>
                  <a:gd name="connsiteX13" fmla="*/ 214231 w 329184"/>
                  <a:gd name="connsiteY13" fmla="*/ 276933 h 276933"/>
                  <a:gd name="connsiteX14" fmla="*/ 245582 w 329184"/>
                  <a:gd name="connsiteY14" fmla="*/ 219456 h 276933"/>
                  <a:gd name="connsiteX15" fmla="*/ 282703 w 329184"/>
                  <a:gd name="connsiteY15" fmla="*/ 134370 h 276933"/>
                  <a:gd name="connsiteX16" fmla="*/ 298378 w 329184"/>
                  <a:gd name="connsiteY16" fmla="*/ 89684 h 276933"/>
                  <a:gd name="connsiteX17" fmla="*/ 309999 w 329184"/>
                  <a:gd name="connsiteY17" fmla="*/ 56307 h 276933"/>
                  <a:gd name="connsiteX18" fmla="*/ 313509 w 329184"/>
                  <a:gd name="connsiteY18" fmla="*/ 20901 h 276933"/>
                  <a:gd name="connsiteX19" fmla="*/ 329184 w 329184"/>
                  <a:gd name="connsiteY19" fmla="*/ 0 h 276933"/>
                  <a:gd name="connsiteX0" fmla="*/ 0 w 329184"/>
                  <a:gd name="connsiteY0" fmla="*/ 80052 h 289058"/>
                  <a:gd name="connsiteX1" fmla="*/ 31351 w 329184"/>
                  <a:gd name="connsiteY1" fmla="*/ 90502 h 289058"/>
                  <a:gd name="connsiteX2" fmla="*/ 36576 w 329184"/>
                  <a:gd name="connsiteY2" fmla="*/ 106178 h 289058"/>
                  <a:gd name="connsiteX3" fmla="*/ 62702 w 329184"/>
                  <a:gd name="connsiteY3" fmla="*/ 137529 h 289058"/>
                  <a:gd name="connsiteX4" fmla="*/ 67927 w 329184"/>
                  <a:gd name="connsiteY4" fmla="*/ 153204 h 289058"/>
                  <a:gd name="connsiteX5" fmla="*/ 78378 w 329184"/>
                  <a:gd name="connsiteY5" fmla="*/ 174105 h 289058"/>
                  <a:gd name="connsiteX6" fmla="*/ 83603 w 329184"/>
                  <a:gd name="connsiteY6" fmla="*/ 189780 h 289058"/>
                  <a:gd name="connsiteX7" fmla="*/ 114954 w 329184"/>
                  <a:gd name="connsiteY7" fmla="*/ 221131 h 289058"/>
                  <a:gd name="connsiteX8" fmla="*/ 130629 w 329184"/>
                  <a:gd name="connsiteY8" fmla="*/ 236806 h 289058"/>
                  <a:gd name="connsiteX9" fmla="*/ 146304 w 329184"/>
                  <a:gd name="connsiteY9" fmla="*/ 252482 h 289058"/>
                  <a:gd name="connsiteX10" fmla="*/ 161980 w 329184"/>
                  <a:gd name="connsiteY10" fmla="*/ 257707 h 289058"/>
                  <a:gd name="connsiteX11" fmla="*/ 182880 w 329184"/>
                  <a:gd name="connsiteY11" fmla="*/ 273382 h 289058"/>
                  <a:gd name="connsiteX12" fmla="*/ 198556 w 329184"/>
                  <a:gd name="connsiteY12" fmla="*/ 278607 h 289058"/>
                  <a:gd name="connsiteX13" fmla="*/ 214231 w 329184"/>
                  <a:gd name="connsiteY13" fmla="*/ 289058 h 289058"/>
                  <a:gd name="connsiteX14" fmla="*/ 245582 w 329184"/>
                  <a:gd name="connsiteY14" fmla="*/ 231581 h 289058"/>
                  <a:gd name="connsiteX15" fmla="*/ 282703 w 329184"/>
                  <a:gd name="connsiteY15" fmla="*/ 146495 h 289058"/>
                  <a:gd name="connsiteX16" fmla="*/ 298378 w 329184"/>
                  <a:gd name="connsiteY16" fmla="*/ 101809 h 289058"/>
                  <a:gd name="connsiteX17" fmla="*/ 309999 w 329184"/>
                  <a:gd name="connsiteY17" fmla="*/ 68432 h 289058"/>
                  <a:gd name="connsiteX18" fmla="*/ 293234 w 329184"/>
                  <a:gd name="connsiteY18" fmla="*/ 2614 h 289058"/>
                  <a:gd name="connsiteX19" fmla="*/ 329184 w 329184"/>
                  <a:gd name="connsiteY19" fmla="*/ 12125 h 289058"/>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78378 w 329184"/>
                  <a:gd name="connsiteY5" fmla="*/ 161980 h 276933"/>
                  <a:gd name="connsiteX6" fmla="*/ 83603 w 329184"/>
                  <a:gd name="connsiteY6" fmla="*/ 177655 h 276933"/>
                  <a:gd name="connsiteX7" fmla="*/ 114954 w 329184"/>
                  <a:gd name="connsiteY7" fmla="*/ 209006 h 276933"/>
                  <a:gd name="connsiteX8" fmla="*/ 130629 w 329184"/>
                  <a:gd name="connsiteY8" fmla="*/ 224681 h 276933"/>
                  <a:gd name="connsiteX9" fmla="*/ 146304 w 329184"/>
                  <a:gd name="connsiteY9" fmla="*/ 240357 h 276933"/>
                  <a:gd name="connsiteX10" fmla="*/ 161980 w 329184"/>
                  <a:gd name="connsiteY10" fmla="*/ 245582 h 276933"/>
                  <a:gd name="connsiteX11" fmla="*/ 182880 w 329184"/>
                  <a:gd name="connsiteY11" fmla="*/ 261257 h 276933"/>
                  <a:gd name="connsiteX12" fmla="*/ 198556 w 329184"/>
                  <a:gd name="connsiteY12" fmla="*/ 266482 h 276933"/>
                  <a:gd name="connsiteX13" fmla="*/ 214231 w 329184"/>
                  <a:gd name="connsiteY13" fmla="*/ 276933 h 276933"/>
                  <a:gd name="connsiteX14" fmla="*/ 245582 w 329184"/>
                  <a:gd name="connsiteY14" fmla="*/ 219456 h 276933"/>
                  <a:gd name="connsiteX15" fmla="*/ 282703 w 329184"/>
                  <a:gd name="connsiteY15" fmla="*/ 134370 h 276933"/>
                  <a:gd name="connsiteX16" fmla="*/ 298378 w 329184"/>
                  <a:gd name="connsiteY16" fmla="*/ 89684 h 276933"/>
                  <a:gd name="connsiteX17" fmla="*/ 309999 w 329184"/>
                  <a:gd name="connsiteY17" fmla="*/ 56307 h 276933"/>
                  <a:gd name="connsiteX18" fmla="*/ 329184 w 329184"/>
                  <a:gd name="connsiteY18" fmla="*/ 0 h 276933"/>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78378 w 329184"/>
                  <a:gd name="connsiteY5" fmla="*/ 161980 h 276933"/>
                  <a:gd name="connsiteX6" fmla="*/ 83603 w 329184"/>
                  <a:gd name="connsiteY6" fmla="*/ 177655 h 276933"/>
                  <a:gd name="connsiteX7" fmla="*/ 114954 w 329184"/>
                  <a:gd name="connsiteY7" fmla="*/ 209006 h 276933"/>
                  <a:gd name="connsiteX8" fmla="*/ 130629 w 329184"/>
                  <a:gd name="connsiteY8" fmla="*/ 224681 h 276933"/>
                  <a:gd name="connsiteX9" fmla="*/ 146304 w 329184"/>
                  <a:gd name="connsiteY9" fmla="*/ 240357 h 276933"/>
                  <a:gd name="connsiteX10" fmla="*/ 161980 w 329184"/>
                  <a:gd name="connsiteY10" fmla="*/ 245582 h 276933"/>
                  <a:gd name="connsiteX11" fmla="*/ 182880 w 329184"/>
                  <a:gd name="connsiteY11" fmla="*/ 261257 h 276933"/>
                  <a:gd name="connsiteX12" fmla="*/ 198556 w 329184"/>
                  <a:gd name="connsiteY12" fmla="*/ 266482 h 276933"/>
                  <a:gd name="connsiteX13" fmla="*/ 214231 w 329184"/>
                  <a:gd name="connsiteY13" fmla="*/ 276933 h 276933"/>
                  <a:gd name="connsiteX14" fmla="*/ 251665 w 329184"/>
                  <a:gd name="connsiteY14" fmla="*/ 225539 h 276933"/>
                  <a:gd name="connsiteX15" fmla="*/ 282703 w 329184"/>
                  <a:gd name="connsiteY15" fmla="*/ 134370 h 276933"/>
                  <a:gd name="connsiteX16" fmla="*/ 298378 w 329184"/>
                  <a:gd name="connsiteY16" fmla="*/ 89684 h 276933"/>
                  <a:gd name="connsiteX17" fmla="*/ 309999 w 329184"/>
                  <a:gd name="connsiteY17" fmla="*/ 56307 h 276933"/>
                  <a:gd name="connsiteX18" fmla="*/ 329184 w 329184"/>
                  <a:gd name="connsiteY18" fmla="*/ 0 h 276933"/>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78378 w 329184"/>
                  <a:gd name="connsiteY5" fmla="*/ 161980 h 276933"/>
                  <a:gd name="connsiteX6" fmla="*/ 114954 w 329184"/>
                  <a:gd name="connsiteY6" fmla="*/ 209006 h 276933"/>
                  <a:gd name="connsiteX7" fmla="*/ 130629 w 329184"/>
                  <a:gd name="connsiteY7" fmla="*/ 224681 h 276933"/>
                  <a:gd name="connsiteX8" fmla="*/ 146304 w 329184"/>
                  <a:gd name="connsiteY8" fmla="*/ 240357 h 276933"/>
                  <a:gd name="connsiteX9" fmla="*/ 161980 w 329184"/>
                  <a:gd name="connsiteY9" fmla="*/ 245582 h 276933"/>
                  <a:gd name="connsiteX10" fmla="*/ 182880 w 329184"/>
                  <a:gd name="connsiteY10" fmla="*/ 261257 h 276933"/>
                  <a:gd name="connsiteX11" fmla="*/ 198556 w 329184"/>
                  <a:gd name="connsiteY11" fmla="*/ 266482 h 276933"/>
                  <a:gd name="connsiteX12" fmla="*/ 214231 w 329184"/>
                  <a:gd name="connsiteY12" fmla="*/ 276933 h 276933"/>
                  <a:gd name="connsiteX13" fmla="*/ 251665 w 329184"/>
                  <a:gd name="connsiteY13" fmla="*/ 225539 h 276933"/>
                  <a:gd name="connsiteX14" fmla="*/ 282703 w 329184"/>
                  <a:gd name="connsiteY14" fmla="*/ 134370 h 276933"/>
                  <a:gd name="connsiteX15" fmla="*/ 298378 w 329184"/>
                  <a:gd name="connsiteY15" fmla="*/ 89684 h 276933"/>
                  <a:gd name="connsiteX16" fmla="*/ 309999 w 329184"/>
                  <a:gd name="connsiteY16" fmla="*/ 56307 h 276933"/>
                  <a:gd name="connsiteX17" fmla="*/ 329184 w 329184"/>
                  <a:gd name="connsiteY17" fmla="*/ 0 h 276933"/>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114954 w 329184"/>
                  <a:gd name="connsiteY5" fmla="*/ 209006 h 276933"/>
                  <a:gd name="connsiteX6" fmla="*/ 130629 w 329184"/>
                  <a:gd name="connsiteY6" fmla="*/ 224681 h 276933"/>
                  <a:gd name="connsiteX7" fmla="*/ 146304 w 329184"/>
                  <a:gd name="connsiteY7" fmla="*/ 240357 h 276933"/>
                  <a:gd name="connsiteX8" fmla="*/ 161980 w 329184"/>
                  <a:gd name="connsiteY8" fmla="*/ 245582 h 276933"/>
                  <a:gd name="connsiteX9" fmla="*/ 182880 w 329184"/>
                  <a:gd name="connsiteY9" fmla="*/ 261257 h 276933"/>
                  <a:gd name="connsiteX10" fmla="*/ 198556 w 329184"/>
                  <a:gd name="connsiteY10" fmla="*/ 266482 h 276933"/>
                  <a:gd name="connsiteX11" fmla="*/ 214231 w 329184"/>
                  <a:gd name="connsiteY11" fmla="*/ 276933 h 276933"/>
                  <a:gd name="connsiteX12" fmla="*/ 251665 w 329184"/>
                  <a:gd name="connsiteY12" fmla="*/ 225539 h 276933"/>
                  <a:gd name="connsiteX13" fmla="*/ 282703 w 329184"/>
                  <a:gd name="connsiteY13" fmla="*/ 134370 h 276933"/>
                  <a:gd name="connsiteX14" fmla="*/ 298378 w 329184"/>
                  <a:gd name="connsiteY14" fmla="*/ 89684 h 276933"/>
                  <a:gd name="connsiteX15" fmla="*/ 309999 w 329184"/>
                  <a:gd name="connsiteY15" fmla="*/ 56307 h 276933"/>
                  <a:gd name="connsiteX16" fmla="*/ 329184 w 329184"/>
                  <a:gd name="connsiteY16" fmla="*/ 0 h 276933"/>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114954 w 329184"/>
                  <a:gd name="connsiteY4" fmla="*/ 209006 h 276933"/>
                  <a:gd name="connsiteX5" fmla="*/ 130629 w 329184"/>
                  <a:gd name="connsiteY5" fmla="*/ 224681 h 276933"/>
                  <a:gd name="connsiteX6" fmla="*/ 146304 w 329184"/>
                  <a:gd name="connsiteY6" fmla="*/ 240357 h 276933"/>
                  <a:gd name="connsiteX7" fmla="*/ 161980 w 329184"/>
                  <a:gd name="connsiteY7" fmla="*/ 245582 h 276933"/>
                  <a:gd name="connsiteX8" fmla="*/ 182880 w 329184"/>
                  <a:gd name="connsiteY8" fmla="*/ 261257 h 276933"/>
                  <a:gd name="connsiteX9" fmla="*/ 198556 w 329184"/>
                  <a:gd name="connsiteY9" fmla="*/ 266482 h 276933"/>
                  <a:gd name="connsiteX10" fmla="*/ 214231 w 329184"/>
                  <a:gd name="connsiteY10" fmla="*/ 276933 h 276933"/>
                  <a:gd name="connsiteX11" fmla="*/ 251665 w 329184"/>
                  <a:gd name="connsiteY11" fmla="*/ 225539 h 276933"/>
                  <a:gd name="connsiteX12" fmla="*/ 282703 w 329184"/>
                  <a:gd name="connsiteY12" fmla="*/ 134370 h 276933"/>
                  <a:gd name="connsiteX13" fmla="*/ 298378 w 329184"/>
                  <a:gd name="connsiteY13" fmla="*/ 89684 h 276933"/>
                  <a:gd name="connsiteX14" fmla="*/ 309999 w 329184"/>
                  <a:gd name="connsiteY14" fmla="*/ 56307 h 276933"/>
                  <a:gd name="connsiteX15" fmla="*/ 329184 w 329184"/>
                  <a:gd name="connsiteY15" fmla="*/ 0 h 276933"/>
                  <a:gd name="connsiteX0" fmla="*/ 0 w 329184"/>
                  <a:gd name="connsiteY0" fmla="*/ 67927 h 276933"/>
                  <a:gd name="connsiteX1" fmla="*/ 31351 w 329184"/>
                  <a:gd name="connsiteY1" fmla="*/ 78377 h 276933"/>
                  <a:gd name="connsiteX2" fmla="*/ 36576 w 329184"/>
                  <a:gd name="connsiteY2" fmla="*/ 94053 h 276933"/>
                  <a:gd name="connsiteX3" fmla="*/ 56228 w 329184"/>
                  <a:gd name="connsiteY3" fmla="*/ 100544 h 276933"/>
                  <a:gd name="connsiteX4" fmla="*/ 62702 w 329184"/>
                  <a:gd name="connsiteY4" fmla="*/ 125404 h 276933"/>
                  <a:gd name="connsiteX5" fmla="*/ 114954 w 329184"/>
                  <a:gd name="connsiteY5" fmla="*/ 209006 h 276933"/>
                  <a:gd name="connsiteX6" fmla="*/ 130629 w 329184"/>
                  <a:gd name="connsiteY6" fmla="*/ 224681 h 276933"/>
                  <a:gd name="connsiteX7" fmla="*/ 146304 w 329184"/>
                  <a:gd name="connsiteY7" fmla="*/ 240357 h 276933"/>
                  <a:gd name="connsiteX8" fmla="*/ 161980 w 329184"/>
                  <a:gd name="connsiteY8" fmla="*/ 245582 h 276933"/>
                  <a:gd name="connsiteX9" fmla="*/ 182880 w 329184"/>
                  <a:gd name="connsiteY9" fmla="*/ 261257 h 276933"/>
                  <a:gd name="connsiteX10" fmla="*/ 198556 w 329184"/>
                  <a:gd name="connsiteY10" fmla="*/ 266482 h 276933"/>
                  <a:gd name="connsiteX11" fmla="*/ 214231 w 329184"/>
                  <a:gd name="connsiteY11" fmla="*/ 276933 h 276933"/>
                  <a:gd name="connsiteX12" fmla="*/ 251665 w 329184"/>
                  <a:gd name="connsiteY12" fmla="*/ 225539 h 276933"/>
                  <a:gd name="connsiteX13" fmla="*/ 282703 w 329184"/>
                  <a:gd name="connsiteY13" fmla="*/ 134370 h 276933"/>
                  <a:gd name="connsiteX14" fmla="*/ 298378 w 329184"/>
                  <a:gd name="connsiteY14" fmla="*/ 89684 h 276933"/>
                  <a:gd name="connsiteX15" fmla="*/ 309999 w 329184"/>
                  <a:gd name="connsiteY15" fmla="*/ 56307 h 276933"/>
                  <a:gd name="connsiteX16" fmla="*/ 329184 w 329184"/>
                  <a:gd name="connsiteY16" fmla="*/ 0 h 276933"/>
                  <a:gd name="connsiteX0" fmla="*/ 0 w 329184"/>
                  <a:gd name="connsiteY0" fmla="*/ 67927 h 276933"/>
                  <a:gd name="connsiteX1" fmla="*/ 31351 w 329184"/>
                  <a:gd name="connsiteY1" fmla="*/ 78377 h 276933"/>
                  <a:gd name="connsiteX2" fmla="*/ 56228 w 329184"/>
                  <a:gd name="connsiteY2" fmla="*/ 100544 h 276933"/>
                  <a:gd name="connsiteX3" fmla="*/ 62702 w 329184"/>
                  <a:gd name="connsiteY3" fmla="*/ 125404 h 276933"/>
                  <a:gd name="connsiteX4" fmla="*/ 114954 w 329184"/>
                  <a:gd name="connsiteY4" fmla="*/ 209006 h 276933"/>
                  <a:gd name="connsiteX5" fmla="*/ 130629 w 329184"/>
                  <a:gd name="connsiteY5" fmla="*/ 224681 h 276933"/>
                  <a:gd name="connsiteX6" fmla="*/ 146304 w 329184"/>
                  <a:gd name="connsiteY6" fmla="*/ 240357 h 276933"/>
                  <a:gd name="connsiteX7" fmla="*/ 161980 w 329184"/>
                  <a:gd name="connsiteY7" fmla="*/ 245582 h 276933"/>
                  <a:gd name="connsiteX8" fmla="*/ 182880 w 329184"/>
                  <a:gd name="connsiteY8" fmla="*/ 261257 h 276933"/>
                  <a:gd name="connsiteX9" fmla="*/ 198556 w 329184"/>
                  <a:gd name="connsiteY9" fmla="*/ 266482 h 276933"/>
                  <a:gd name="connsiteX10" fmla="*/ 214231 w 329184"/>
                  <a:gd name="connsiteY10" fmla="*/ 276933 h 276933"/>
                  <a:gd name="connsiteX11" fmla="*/ 251665 w 329184"/>
                  <a:gd name="connsiteY11" fmla="*/ 225539 h 276933"/>
                  <a:gd name="connsiteX12" fmla="*/ 282703 w 329184"/>
                  <a:gd name="connsiteY12" fmla="*/ 134370 h 276933"/>
                  <a:gd name="connsiteX13" fmla="*/ 298378 w 329184"/>
                  <a:gd name="connsiteY13" fmla="*/ 89684 h 276933"/>
                  <a:gd name="connsiteX14" fmla="*/ 309999 w 329184"/>
                  <a:gd name="connsiteY14" fmla="*/ 56307 h 276933"/>
                  <a:gd name="connsiteX15" fmla="*/ 329184 w 329184"/>
                  <a:gd name="connsiteY15" fmla="*/ 0 h 276933"/>
                  <a:gd name="connsiteX0" fmla="*/ 0 w 329184"/>
                  <a:gd name="connsiteY0" fmla="*/ 67927 h 276933"/>
                  <a:gd name="connsiteX1" fmla="*/ 31351 w 329184"/>
                  <a:gd name="connsiteY1" fmla="*/ 78377 h 276933"/>
                  <a:gd name="connsiteX2" fmla="*/ 56228 w 329184"/>
                  <a:gd name="connsiteY2" fmla="*/ 100544 h 276933"/>
                  <a:gd name="connsiteX3" fmla="*/ 114954 w 329184"/>
                  <a:gd name="connsiteY3" fmla="*/ 209006 h 276933"/>
                  <a:gd name="connsiteX4" fmla="*/ 130629 w 329184"/>
                  <a:gd name="connsiteY4" fmla="*/ 224681 h 276933"/>
                  <a:gd name="connsiteX5" fmla="*/ 146304 w 329184"/>
                  <a:gd name="connsiteY5" fmla="*/ 240357 h 276933"/>
                  <a:gd name="connsiteX6" fmla="*/ 161980 w 329184"/>
                  <a:gd name="connsiteY6" fmla="*/ 245582 h 276933"/>
                  <a:gd name="connsiteX7" fmla="*/ 182880 w 329184"/>
                  <a:gd name="connsiteY7" fmla="*/ 261257 h 276933"/>
                  <a:gd name="connsiteX8" fmla="*/ 198556 w 329184"/>
                  <a:gd name="connsiteY8" fmla="*/ 266482 h 276933"/>
                  <a:gd name="connsiteX9" fmla="*/ 214231 w 329184"/>
                  <a:gd name="connsiteY9" fmla="*/ 276933 h 276933"/>
                  <a:gd name="connsiteX10" fmla="*/ 251665 w 329184"/>
                  <a:gd name="connsiteY10" fmla="*/ 225539 h 276933"/>
                  <a:gd name="connsiteX11" fmla="*/ 282703 w 329184"/>
                  <a:gd name="connsiteY11" fmla="*/ 134370 h 276933"/>
                  <a:gd name="connsiteX12" fmla="*/ 298378 w 329184"/>
                  <a:gd name="connsiteY12" fmla="*/ 89684 h 276933"/>
                  <a:gd name="connsiteX13" fmla="*/ 309999 w 329184"/>
                  <a:gd name="connsiteY13" fmla="*/ 56307 h 276933"/>
                  <a:gd name="connsiteX14" fmla="*/ 329184 w 329184"/>
                  <a:gd name="connsiteY14" fmla="*/ 0 h 276933"/>
                  <a:gd name="connsiteX0" fmla="*/ 0 w 329184"/>
                  <a:gd name="connsiteY0" fmla="*/ 67927 h 276933"/>
                  <a:gd name="connsiteX1" fmla="*/ 31351 w 329184"/>
                  <a:gd name="connsiteY1" fmla="*/ 78377 h 276933"/>
                  <a:gd name="connsiteX2" fmla="*/ 114954 w 329184"/>
                  <a:gd name="connsiteY2" fmla="*/ 209006 h 276933"/>
                  <a:gd name="connsiteX3" fmla="*/ 130629 w 329184"/>
                  <a:gd name="connsiteY3" fmla="*/ 224681 h 276933"/>
                  <a:gd name="connsiteX4" fmla="*/ 146304 w 329184"/>
                  <a:gd name="connsiteY4" fmla="*/ 240357 h 276933"/>
                  <a:gd name="connsiteX5" fmla="*/ 161980 w 329184"/>
                  <a:gd name="connsiteY5" fmla="*/ 245582 h 276933"/>
                  <a:gd name="connsiteX6" fmla="*/ 182880 w 329184"/>
                  <a:gd name="connsiteY6" fmla="*/ 261257 h 276933"/>
                  <a:gd name="connsiteX7" fmla="*/ 198556 w 329184"/>
                  <a:gd name="connsiteY7" fmla="*/ 266482 h 276933"/>
                  <a:gd name="connsiteX8" fmla="*/ 214231 w 329184"/>
                  <a:gd name="connsiteY8" fmla="*/ 276933 h 276933"/>
                  <a:gd name="connsiteX9" fmla="*/ 251665 w 329184"/>
                  <a:gd name="connsiteY9" fmla="*/ 225539 h 276933"/>
                  <a:gd name="connsiteX10" fmla="*/ 282703 w 329184"/>
                  <a:gd name="connsiteY10" fmla="*/ 134370 h 276933"/>
                  <a:gd name="connsiteX11" fmla="*/ 298378 w 329184"/>
                  <a:gd name="connsiteY11" fmla="*/ 89684 h 276933"/>
                  <a:gd name="connsiteX12" fmla="*/ 309999 w 329184"/>
                  <a:gd name="connsiteY12" fmla="*/ 56307 h 276933"/>
                  <a:gd name="connsiteX13" fmla="*/ 329184 w 329184"/>
                  <a:gd name="connsiteY13" fmla="*/ 0 h 276933"/>
                  <a:gd name="connsiteX0" fmla="*/ 0 w 329184"/>
                  <a:gd name="connsiteY0" fmla="*/ 67927 h 276933"/>
                  <a:gd name="connsiteX1" fmla="*/ 114954 w 329184"/>
                  <a:gd name="connsiteY1" fmla="*/ 209006 h 276933"/>
                  <a:gd name="connsiteX2" fmla="*/ 130629 w 329184"/>
                  <a:gd name="connsiteY2" fmla="*/ 224681 h 276933"/>
                  <a:gd name="connsiteX3" fmla="*/ 146304 w 329184"/>
                  <a:gd name="connsiteY3" fmla="*/ 240357 h 276933"/>
                  <a:gd name="connsiteX4" fmla="*/ 161980 w 329184"/>
                  <a:gd name="connsiteY4" fmla="*/ 245582 h 276933"/>
                  <a:gd name="connsiteX5" fmla="*/ 182880 w 329184"/>
                  <a:gd name="connsiteY5" fmla="*/ 261257 h 276933"/>
                  <a:gd name="connsiteX6" fmla="*/ 198556 w 329184"/>
                  <a:gd name="connsiteY6" fmla="*/ 266482 h 276933"/>
                  <a:gd name="connsiteX7" fmla="*/ 214231 w 329184"/>
                  <a:gd name="connsiteY7" fmla="*/ 276933 h 276933"/>
                  <a:gd name="connsiteX8" fmla="*/ 251665 w 329184"/>
                  <a:gd name="connsiteY8" fmla="*/ 225539 h 276933"/>
                  <a:gd name="connsiteX9" fmla="*/ 282703 w 329184"/>
                  <a:gd name="connsiteY9" fmla="*/ 134370 h 276933"/>
                  <a:gd name="connsiteX10" fmla="*/ 298378 w 329184"/>
                  <a:gd name="connsiteY10" fmla="*/ 89684 h 276933"/>
                  <a:gd name="connsiteX11" fmla="*/ 309999 w 329184"/>
                  <a:gd name="connsiteY11" fmla="*/ 56307 h 276933"/>
                  <a:gd name="connsiteX12" fmla="*/ 329184 w 329184"/>
                  <a:gd name="connsiteY12" fmla="*/ 0 h 276933"/>
                  <a:gd name="connsiteX0" fmla="*/ 0 w 329184"/>
                  <a:gd name="connsiteY0" fmla="*/ 67927 h 276933"/>
                  <a:gd name="connsiteX1" fmla="*/ 130629 w 329184"/>
                  <a:gd name="connsiteY1" fmla="*/ 224681 h 276933"/>
                  <a:gd name="connsiteX2" fmla="*/ 146304 w 329184"/>
                  <a:gd name="connsiteY2" fmla="*/ 240357 h 276933"/>
                  <a:gd name="connsiteX3" fmla="*/ 161980 w 329184"/>
                  <a:gd name="connsiteY3" fmla="*/ 245582 h 276933"/>
                  <a:gd name="connsiteX4" fmla="*/ 182880 w 329184"/>
                  <a:gd name="connsiteY4" fmla="*/ 261257 h 276933"/>
                  <a:gd name="connsiteX5" fmla="*/ 198556 w 329184"/>
                  <a:gd name="connsiteY5" fmla="*/ 266482 h 276933"/>
                  <a:gd name="connsiteX6" fmla="*/ 214231 w 329184"/>
                  <a:gd name="connsiteY6" fmla="*/ 276933 h 276933"/>
                  <a:gd name="connsiteX7" fmla="*/ 251665 w 329184"/>
                  <a:gd name="connsiteY7" fmla="*/ 225539 h 276933"/>
                  <a:gd name="connsiteX8" fmla="*/ 282703 w 329184"/>
                  <a:gd name="connsiteY8" fmla="*/ 134370 h 276933"/>
                  <a:gd name="connsiteX9" fmla="*/ 298378 w 329184"/>
                  <a:gd name="connsiteY9" fmla="*/ 89684 h 276933"/>
                  <a:gd name="connsiteX10" fmla="*/ 309999 w 329184"/>
                  <a:gd name="connsiteY10" fmla="*/ 56307 h 276933"/>
                  <a:gd name="connsiteX11" fmla="*/ 329184 w 329184"/>
                  <a:gd name="connsiteY11" fmla="*/ 0 h 276933"/>
                  <a:gd name="connsiteX0" fmla="*/ 0 w 329184"/>
                  <a:gd name="connsiteY0" fmla="*/ 67927 h 276933"/>
                  <a:gd name="connsiteX1" fmla="*/ 130629 w 329184"/>
                  <a:gd name="connsiteY1" fmla="*/ 224681 h 276933"/>
                  <a:gd name="connsiteX2" fmla="*/ 146304 w 329184"/>
                  <a:gd name="connsiteY2" fmla="*/ 240357 h 276933"/>
                  <a:gd name="connsiteX3" fmla="*/ 182880 w 329184"/>
                  <a:gd name="connsiteY3" fmla="*/ 261257 h 276933"/>
                  <a:gd name="connsiteX4" fmla="*/ 198556 w 329184"/>
                  <a:gd name="connsiteY4" fmla="*/ 266482 h 276933"/>
                  <a:gd name="connsiteX5" fmla="*/ 214231 w 329184"/>
                  <a:gd name="connsiteY5" fmla="*/ 276933 h 276933"/>
                  <a:gd name="connsiteX6" fmla="*/ 251665 w 329184"/>
                  <a:gd name="connsiteY6" fmla="*/ 225539 h 276933"/>
                  <a:gd name="connsiteX7" fmla="*/ 282703 w 329184"/>
                  <a:gd name="connsiteY7" fmla="*/ 134370 h 276933"/>
                  <a:gd name="connsiteX8" fmla="*/ 298378 w 329184"/>
                  <a:gd name="connsiteY8" fmla="*/ 89684 h 276933"/>
                  <a:gd name="connsiteX9" fmla="*/ 309999 w 329184"/>
                  <a:gd name="connsiteY9" fmla="*/ 56307 h 276933"/>
                  <a:gd name="connsiteX10" fmla="*/ 329184 w 329184"/>
                  <a:gd name="connsiteY10" fmla="*/ 0 h 276933"/>
                  <a:gd name="connsiteX0" fmla="*/ 0 w 329184"/>
                  <a:gd name="connsiteY0" fmla="*/ 67927 h 276933"/>
                  <a:gd name="connsiteX1" fmla="*/ 130629 w 329184"/>
                  <a:gd name="connsiteY1" fmla="*/ 224681 h 276933"/>
                  <a:gd name="connsiteX2" fmla="*/ 146304 w 329184"/>
                  <a:gd name="connsiteY2" fmla="*/ 240357 h 276933"/>
                  <a:gd name="connsiteX3" fmla="*/ 198556 w 329184"/>
                  <a:gd name="connsiteY3" fmla="*/ 266482 h 276933"/>
                  <a:gd name="connsiteX4" fmla="*/ 214231 w 329184"/>
                  <a:gd name="connsiteY4" fmla="*/ 276933 h 276933"/>
                  <a:gd name="connsiteX5" fmla="*/ 251665 w 329184"/>
                  <a:gd name="connsiteY5" fmla="*/ 225539 h 276933"/>
                  <a:gd name="connsiteX6" fmla="*/ 282703 w 329184"/>
                  <a:gd name="connsiteY6" fmla="*/ 134370 h 276933"/>
                  <a:gd name="connsiteX7" fmla="*/ 298378 w 329184"/>
                  <a:gd name="connsiteY7" fmla="*/ 89684 h 276933"/>
                  <a:gd name="connsiteX8" fmla="*/ 309999 w 329184"/>
                  <a:gd name="connsiteY8" fmla="*/ 56307 h 276933"/>
                  <a:gd name="connsiteX9" fmla="*/ 329184 w 329184"/>
                  <a:gd name="connsiteY9" fmla="*/ 0 h 276933"/>
                  <a:gd name="connsiteX0" fmla="*/ 0 w 329184"/>
                  <a:gd name="connsiteY0" fmla="*/ 67927 h 276933"/>
                  <a:gd name="connsiteX1" fmla="*/ 130629 w 329184"/>
                  <a:gd name="connsiteY1" fmla="*/ 224681 h 276933"/>
                  <a:gd name="connsiteX2" fmla="*/ 146304 w 329184"/>
                  <a:gd name="connsiteY2" fmla="*/ 240357 h 276933"/>
                  <a:gd name="connsiteX3" fmla="*/ 214231 w 329184"/>
                  <a:gd name="connsiteY3" fmla="*/ 276933 h 276933"/>
                  <a:gd name="connsiteX4" fmla="*/ 251665 w 329184"/>
                  <a:gd name="connsiteY4" fmla="*/ 225539 h 276933"/>
                  <a:gd name="connsiteX5" fmla="*/ 282703 w 329184"/>
                  <a:gd name="connsiteY5" fmla="*/ 134370 h 276933"/>
                  <a:gd name="connsiteX6" fmla="*/ 298378 w 329184"/>
                  <a:gd name="connsiteY6" fmla="*/ 89684 h 276933"/>
                  <a:gd name="connsiteX7" fmla="*/ 309999 w 329184"/>
                  <a:gd name="connsiteY7" fmla="*/ 56307 h 276933"/>
                  <a:gd name="connsiteX8" fmla="*/ 329184 w 329184"/>
                  <a:gd name="connsiteY8" fmla="*/ 0 h 276933"/>
                  <a:gd name="connsiteX0" fmla="*/ 0 w 329184"/>
                  <a:gd name="connsiteY0" fmla="*/ 67927 h 276933"/>
                  <a:gd name="connsiteX1" fmla="*/ 130629 w 329184"/>
                  <a:gd name="connsiteY1" fmla="*/ 224681 h 276933"/>
                  <a:gd name="connsiteX2" fmla="*/ 214231 w 329184"/>
                  <a:gd name="connsiteY2" fmla="*/ 276933 h 276933"/>
                  <a:gd name="connsiteX3" fmla="*/ 251665 w 329184"/>
                  <a:gd name="connsiteY3" fmla="*/ 225539 h 276933"/>
                  <a:gd name="connsiteX4" fmla="*/ 282703 w 329184"/>
                  <a:gd name="connsiteY4" fmla="*/ 134370 h 276933"/>
                  <a:gd name="connsiteX5" fmla="*/ 298378 w 329184"/>
                  <a:gd name="connsiteY5" fmla="*/ 89684 h 276933"/>
                  <a:gd name="connsiteX6" fmla="*/ 309999 w 329184"/>
                  <a:gd name="connsiteY6" fmla="*/ 56307 h 276933"/>
                  <a:gd name="connsiteX7" fmla="*/ 329184 w 329184"/>
                  <a:gd name="connsiteY7" fmla="*/ 0 h 276933"/>
                  <a:gd name="connsiteX0" fmla="*/ 0 w 329184"/>
                  <a:gd name="connsiteY0" fmla="*/ 67927 h 276933"/>
                  <a:gd name="connsiteX1" fmla="*/ 214231 w 329184"/>
                  <a:gd name="connsiteY1" fmla="*/ 276933 h 276933"/>
                  <a:gd name="connsiteX2" fmla="*/ 251665 w 329184"/>
                  <a:gd name="connsiteY2" fmla="*/ 225539 h 276933"/>
                  <a:gd name="connsiteX3" fmla="*/ 282703 w 329184"/>
                  <a:gd name="connsiteY3" fmla="*/ 134370 h 276933"/>
                  <a:gd name="connsiteX4" fmla="*/ 298378 w 329184"/>
                  <a:gd name="connsiteY4" fmla="*/ 89684 h 276933"/>
                  <a:gd name="connsiteX5" fmla="*/ 309999 w 329184"/>
                  <a:gd name="connsiteY5" fmla="*/ 56307 h 276933"/>
                  <a:gd name="connsiteX6" fmla="*/ 329184 w 329184"/>
                  <a:gd name="connsiteY6" fmla="*/ 0 h 276933"/>
                  <a:gd name="connsiteX0" fmla="*/ 0 w 329184"/>
                  <a:gd name="connsiteY0" fmla="*/ 67927 h 276933"/>
                  <a:gd name="connsiteX1" fmla="*/ 214231 w 329184"/>
                  <a:gd name="connsiteY1" fmla="*/ 276933 h 276933"/>
                  <a:gd name="connsiteX2" fmla="*/ 251665 w 329184"/>
                  <a:gd name="connsiteY2" fmla="*/ 225539 h 276933"/>
                  <a:gd name="connsiteX3" fmla="*/ 282703 w 329184"/>
                  <a:gd name="connsiteY3" fmla="*/ 134370 h 276933"/>
                  <a:gd name="connsiteX4" fmla="*/ 298378 w 329184"/>
                  <a:gd name="connsiteY4" fmla="*/ 89684 h 276933"/>
                  <a:gd name="connsiteX5" fmla="*/ 329184 w 329184"/>
                  <a:gd name="connsiteY5" fmla="*/ 0 h 276933"/>
                  <a:gd name="connsiteX0" fmla="*/ 0 w 329184"/>
                  <a:gd name="connsiteY0" fmla="*/ 67927 h 276933"/>
                  <a:gd name="connsiteX1" fmla="*/ 214231 w 329184"/>
                  <a:gd name="connsiteY1" fmla="*/ 276933 h 276933"/>
                  <a:gd name="connsiteX2" fmla="*/ 251665 w 329184"/>
                  <a:gd name="connsiteY2" fmla="*/ 225539 h 276933"/>
                  <a:gd name="connsiteX3" fmla="*/ 298378 w 329184"/>
                  <a:gd name="connsiteY3" fmla="*/ 89684 h 276933"/>
                  <a:gd name="connsiteX4" fmla="*/ 329184 w 329184"/>
                  <a:gd name="connsiteY4" fmla="*/ 0 h 276933"/>
                  <a:gd name="connsiteX0" fmla="*/ 0 w 329184"/>
                  <a:gd name="connsiteY0" fmla="*/ 67927 h 276999"/>
                  <a:gd name="connsiteX1" fmla="*/ 214231 w 329184"/>
                  <a:gd name="connsiteY1" fmla="*/ 276933 h 276999"/>
                  <a:gd name="connsiteX2" fmla="*/ 298378 w 329184"/>
                  <a:gd name="connsiteY2" fmla="*/ 89684 h 276999"/>
                  <a:gd name="connsiteX3" fmla="*/ 329184 w 329184"/>
                  <a:gd name="connsiteY3" fmla="*/ 0 h 276999"/>
                  <a:gd name="connsiteX0" fmla="*/ 0 w 329184"/>
                  <a:gd name="connsiteY0" fmla="*/ 67927 h 276933"/>
                  <a:gd name="connsiteX1" fmla="*/ 214231 w 329184"/>
                  <a:gd name="connsiteY1" fmla="*/ 276933 h 276933"/>
                  <a:gd name="connsiteX2" fmla="*/ 329184 w 329184"/>
                  <a:gd name="connsiteY2" fmla="*/ 0 h 276933"/>
                  <a:gd name="connsiteX0" fmla="*/ 0 w 323662"/>
                  <a:gd name="connsiteY0" fmla="*/ 97883 h 306889"/>
                  <a:gd name="connsiteX1" fmla="*/ 214231 w 323662"/>
                  <a:gd name="connsiteY1" fmla="*/ 306889 h 306889"/>
                  <a:gd name="connsiteX2" fmla="*/ 323662 w 323662"/>
                  <a:gd name="connsiteY2" fmla="*/ 0 h 306889"/>
                </a:gdLst>
                <a:ahLst/>
                <a:cxnLst>
                  <a:cxn ang="0">
                    <a:pos x="connsiteX0" y="connsiteY0"/>
                  </a:cxn>
                  <a:cxn ang="0">
                    <a:pos x="connsiteX1" y="connsiteY1"/>
                  </a:cxn>
                  <a:cxn ang="0">
                    <a:pos x="connsiteX2" y="connsiteY2"/>
                  </a:cxn>
                </a:cxnLst>
                <a:rect l="l" t="t" r="r" b="b"/>
                <a:pathLst>
                  <a:path w="323662" h="306889">
                    <a:moveTo>
                      <a:pt x="0" y="97883"/>
                    </a:moveTo>
                    <a:lnTo>
                      <a:pt x="214231" y="306889"/>
                    </a:lnTo>
                    <a:cubicBezTo>
                      <a:pt x="269095" y="295568"/>
                      <a:pt x="299714" y="57694"/>
                      <a:pt x="323662" y="0"/>
                    </a:cubicBezTo>
                  </a:path>
                </a:pathLst>
              </a:custGeom>
              <a:noFill/>
              <a:ln w="19050" cap="rnd">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a:solidFill>
                    <a:schemeClr val="lt1"/>
                  </a:solidFill>
                </a:endParaRPr>
              </a:p>
            </p:txBody>
          </p:sp>
        </p:grpSp>
        <p:sp>
          <p:nvSpPr>
            <p:cNvPr id="56" name="Rectangle 55">
              <a:extLst>
                <a:ext uri="{FF2B5EF4-FFF2-40B4-BE49-F238E27FC236}">
                  <a16:creationId xmlns:a16="http://schemas.microsoft.com/office/drawing/2014/main" id="{75282A58-33D6-4F2C-81EE-3522CF0E9B03}"/>
                </a:ext>
              </a:extLst>
            </p:cNvPr>
            <p:cNvSpPr/>
            <p:nvPr/>
          </p:nvSpPr>
          <p:spPr>
            <a:xfrm rot="21599113">
              <a:off x="5652137" y="2029027"/>
              <a:ext cx="1225364" cy="569532"/>
            </a:xfrm>
            <a:prstGeom prst="rect">
              <a:avLst/>
            </a:prstGeom>
          </p:spPr>
          <p:txBody>
            <a:bodyPr wrap="square">
              <a:spAutoFit/>
            </a:bodyPr>
            <a:lstStyle/>
            <a:p>
              <a:r>
                <a:rPr lang="en-US" sz="1400" b="1" dirty="0"/>
                <a:t>Leak Information about the employer to stop an illegal activity</a:t>
              </a:r>
            </a:p>
          </p:txBody>
        </p:sp>
        <p:grpSp>
          <p:nvGrpSpPr>
            <p:cNvPr id="57" name="Group 56">
              <a:extLst>
                <a:ext uri="{FF2B5EF4-FFF2-40B4-BE49-F238E27FC236}">
                  <a16:creationId xmlns:a16="http://schemas.microsoft.com/office/drawing/2014/main" id="{7A3D5419-9AED-4966-9328-2DB0CDA72089}"/>
                </a:ext>
              </a:extLst>
            </p:cNvPr>
            <p:cNvGrpSpPr/>
            <p:nvPr/>
          </p:nvGrpSpPr>
          <p:grpSpPr>
            <a:xfrm rot="21599113">
              <a:off x="6172260" y="1576712"/>
              <a:ext cx="184785" cy="186690"/>
              <a:chOff x="4917745" y="2235200"/>
              <a:chExt cx="2584952" cy="2489199"/>
            </a:xfrm>
            <a:effectLst>
              <a:outerShdw blurRad="50800" dist="25400" dir="8100000" algn="tr" rotWithShape="0">
                <a:prstClr val="black">
                  <a:alpha val="45000"/>
                </a:prstClr>
              </a:outerShdw>
            </a:effectLst>
          </p:grpSpPr>
          <p:sp>
            <p:nvSpPr>
              <p:cNvPr id="61" name="Oval 60">
                <a:extLst>
                  <a:ext uri="{FF2B5EF4-FFF2-40B4-BE49-F238E27FC236}">
                    <a16:creationId xmlns:a16="http://schemas.microsoft.com/office/drawing/2014/main" id="{AC6E26A5-1807-4199-B952-1C9C98B45A74}"/>
                  </a:ext>
                </a:extLst>
              </p:cNvPr>
              <p:cNvSpPr/>
              <p:nvPr/>
            </p:nvSpPr>
            <p:spPr>
              <a:xfrm>
                <a:off x="4917745" y="2429067"/>
                <a:ext cx="2295331" cy="2295332"/>
              </a:xfrm>
              <a:prstGeom prst="ellipse">
                <a:avLst/>
              </a:prstGeom>
              <a:solidFill>
                <a:schemeClr val="accent6">
                  <a:lumMod val="75000"/>
                </a:schemeClr>
              </a:solidFill>
              <a:ln>
                <a:noFill/>
              </a:ln>
              <a:effectLst/>
              <a:scene3d>
                <a:camera prst="orthographicFront">
                  <a:rot lat="0" lon="0" rev="0"/>
                </a:camera>
                <a:lightRig rig="contrasting" dir="t">
                  <a:rot lat="0" lon="0" rev="1500000"/>
                </a:lightRig>
              </a:scene3d>
              <a:sp3d>
                <a:bevelT w="44450" h="6985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p>
            </p:txBody>
          </p:sp>
          <p:sp>
            <p:nvSpPr>
              <p:cNvPr id="62" name="Oval 61">
                <a:extLst>
                  <a:ext uri="{FF2B5EF4-FFF2-40B4-BE49-F238E27FC236}">
                    <a16:creationId xmlns:a16="http://schemas.microsoft.com/office/drawing/2014/main" id="{31F94C0F-0CD9-4C0D-87E3-1C179CEC769E}"/>
                  </a:ext>
                </a:extLst>
              </p:cNvPr>
              <p:cNvSpPr/>
              <p:nvPr/>
            </p:nvSpPr>
            <p:spPr>
              <a:xfrm>
                <a:off x="5484130" y="2913213"/>
                <a:ext cx="1253454" cy="1253453"/>
              </a:xfrm>
              <a:prstGeom prst="ellipse">
                <a:avLst/>
              </a:prstGeom>
              <a:solidFill>
                <a:schemeClr val="accent6">
                  <a:lumMod val="50000"/>
                </a:schemeClr>
              </a:solidFill>
              <a:ln>
                <a:noFill/>
              </a:ln>
              <a:effectLst/>
              <a:scene3d>
                <a:camera prst="orthographicFront">
                  <a:rot lat="0" lon="0" rev="0"/>
                </a:camera>
                <a:lightRig rig="contrasting" dir="t">
                  <a:rot lat="0" lon="0" rev="1500000"/>
                </a:lightRig>
              </a:scene3d>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p>
            </p:txBody>
          </p:sp>
          <p:sp>
            <p:nvSpPr>
              <p:cNvPr id="63" name="Oval 62">
                <a:extLst>
                  <a:ext uri="{FF2B5EF4-FFF2-40B4-BE49-F238E27FC236}">
                    <a16:creationId xmlns:a16="http://schemas.microsoft.com/office/drawing/2014/main" id="{7C13062C-A960-4881-8041-97E7714F3BB3}"/>
                  </a:ext>
                </a:extLst>
              </p:cNvPr>
              <p:cNvSpPr/>
              <p:nvPr/>
            </p:nvSpPr>
            <p:spPr>
              <a:xfrm>
                <a:off x="5972471" y="2235200"/>
                <a:ext cx="1530226" cy="1530226"/>
              </a:xfrm>
              <a:prstGeom prst="ellipse">
                <a:avLst/>
              </a:prstGeom>
              <a:solidFill>
                <a:schemeClr val="accent6">
                  <a:lumMod val="75000"/>
                </a:schemeClr>
              </a:solidFill>
              <a:ln>
                <a:noFill/>
              </a:ln>
              <a:effectLst/>
              <a:scene3d>
                <a:camera prst="orthographicFront">
                  <a:rot lat="0" lon="0" rev="0"/>
                </a:camera>
                <a:lightRig rig="contrasting" dir="t">
                  <a:rot lat="0" lon="0" rev="1500000"/>
                </a:lightRig>
              </a:scene3d>
              <a:sp3d>
                <a:bevelT w="31750" h="6985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p>
            </p:txBody>
          </p:sp>
        </p:grpSp>
        <p:grpSp>
          <p:nvGrpSpPr>
            <p:cNvPr id="58" name="Group 57">
              <a:extLst>
                <a:ext uri="{FF2B5EF4-FFF2-40B4-BE49-F238E27FC236}">
                  <a16:creationId xmlns:a16="http://schemas.microsoft.com/office/drawing/2014/main" id="{85F9991B-33EB-4672-A3CE-CD92A4F53402}"/>
                </a:ext>
              </a:extLst>
            </p:cNvPr>
            <p:cNvGrpSpPr/>
            <p:nvPr/>
          </p:nvGrpSpPr>
          <p:grpSpPr>
            <a:xfrm rot="21599113">
              <a:off x="5984121" y="2611116"/>
              <a:ext cx="525216" cy="108470"/>
              <a:chOff x="2736636" y="2253665"/>
              <a:chExt cx="525216" cy="108470"/>
            </a:xfrm>
          </p:grpSpPr>
          <p:sp>
            <p:nvSpPr>
              <p:cNvPr id="59" name="Freeform 70">
                <a:extLst>
                  <a:ext uri="{FF2B5EF4-FFF2-40B4-BE49-F238E27FC236}">
                    <a16:creationId xmlns:a16="http://schemas.microsoft.com/office/drawing/2014/main" id="{4960EB04-8165-443F-A3C8-080EDDD7E01B}"/>
                  </a:ext>
                </a:extLst>
              </p:cNvPr>
              <p:cNvSpPr/>
              <p:nvPr/>
            </p:nvSpPr>
            <p:spPr>
              <a:xfrm rot="16200000" flipH="1" flipV="1">
                <a:off x="2991447" y="2047537"/>
                <a:ext cx="33009" cy="507800"/>
              </a:xfrm>
              <a:custGeom>
                <a:avLst/>
                <a:gdLst>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450428 w 1860336"/>
                  <a:gd name="connsiteY15" fmla="*/ 740979 h 1513490"/>
                  <a:gd name="connsiteX16" fmla="*/ 1497724 w 1860336"/>
                  <a:gd name="connsiteY16" fmla="*/ 788276 h 1513490"/>
                  <a:gd name="connsiteX17" fmla="*/ 1545021 w 1860336"/>
                  <a:gd name="connsiteY17" fmla="*/ 882869 h 1513490"/>
                  <a:gd name="connsiteX18" fmla="*/ 1592317 w 1860336"/>
                  <a:gd name="connsiteY18" fmla="*/ 977462 h 1513490"/>
                  <a:gd name="connsiteX19" fmla="*/ 1639614 w 1860336"/>
                  <a:gd name="connsiteY19" fmla="*/ 1008993 h 1513490"/>
                  <a:gd name="connsiteX20" fmla="*/ 1686910 w 1860336"/>
                  <a:gd name="connsiteY20" fmla="*/ 1056290 h 1513490"/>
                  <a:gd name="connsiteX21" fmla="*/ 1734207 w 1860336"/>
                  <a:gd name="connsiteY21" fmla="*/ 1182414 h 1513490"/>
                  <a:gd name="connsiteX22" fmla="*/ 1749973 w 1860336"/>
                  <a:gd name="connsiteY22" fmla="*/ 1229710 h 1513490"/>
                  <a:gd name="connsiteX23" fmla="*/ 1797269 w 1860336"/>
                  <a:gd name="connsiteY23" fmla="*/ 1261241 h 1513490"/>
                  <a:gd name="connsiteX24" fmla="*/ 1813035 w 1860336"/>
                  <a:gd name="connsiteY24" fmla="*/ 1340069 h 1513490"/>
                  <a:gd name="connsiteX25" fmla="*/ 1844566 w 1860336"/>
                  <a:gd name="connsiteY25" fmla="*/ 1387365 h 1513490"/>
                  <a:gd name="connsiteX26" fmla="*/ 1860331 w 1860336"/>
                  <a:gd name="connsiteY26"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450428 w 1860336"/>
                  <a:gd name="connsiteY15" fmla="*/ 740979 h 1513490"/>
                  <a:gd name="connsiteX16" fmla="*/ 1497724 w 1860336"/>
                  <a:gd name="connsiteY16" fmla="*/ 788276 h 1513490"/>
                  <a:gd name="connsiteX17" fmla="*/ 1545021 w 1860336"/>
                  <a:gd name="connsiteY17" fmla="*/ 882869 h 1513490"/>
                  <a:gd name="connsiteX18" fmla="*/ 1592317 w 1860336"/>
                  <a:gd name="connsiteY18" fmla="*/ 977462 h 1513490"/>
                  <a:gd name="connsiteX19" fmla="*/ 1686910 w 1860336"/>
                  <a:gd name="connsiteY19" fmla="*/ 1056290 h 1513490"/>
                  <a:gd name="connsiteX20" fmla="*/ 1734207 w 1860336"/>
                  <a:gd name="connsiteY20" fmla="*/ 1182414 h 1513490"/>
                  <a:gd name="connsiteX21" fmla="*/ 1749973 w 1860336"/>
                  <a:gd name="connsiteY21" fmla="*/ 1229710 h 1513490"/>
                  <a:gd name="connsiteX22" fmla="*/ 1797269 w 1860336"/>
                  <a:gd name="connsiteY22" fmla="*/ 1261241 h 1513490"/>
                  <a:gd name="connsiteX23" fmla="*/ 1813035 w 1860336"/>
                  <a:gd name="connsiteY23" fmla="*/ 1340069 h 1513490"/>
                  <a:gd name="connsiteX24" fmla="*/ 1844566 w 1860336"/>
                  <a:gd name="connsiteY24" fmla="*/ 1387365 h 1513490"/>
                  <a:gd name="connsiteX25" fmla="*/ 1860331 w 1860336"/>
                  <a:gd name="connsiteY25"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450428 w 1860336"/>
                  <a:gd name="connsiteY15" fmla="*/ 740979 h 1513490"/>
                  <a:gd name="connsiteX16" fmla="*/ 1497724 w 1860336"/>
                  <a:gd name="connsiteY16" fmla="*/ 788276 h 1513490"/>
                  <a:gd name="connsiteX17" fmla="*/ 1545021 w 1860336"/>
                  <a:gd name="connsiteY17" fmla="*/ 882869 h 1513490"/>
                  <a:gd name="connsiteX18" fmla="*/ 1686910 w 1860336"/>
                  <a:gd name="connsiteY18" fmla="*/ 1056290 h 1513490"/>
                  <a:gd name="connsiteX19" fmla="*/ 1734207 w 1860336"/>
                  <a:gd name="connsiteY19" fmla="*/ 1182414 h 1513490"/>
                  <a:gd name="connsiteX20" fmla="*/ 1749973 w 1860336"/>
                  <a:gd name="connsiteY20" fmla="*/ 1229710 h 1513490"/>
                  <a:gd name="connsiteX21" fmla="*/ 1797269 w 1860336"/>
                  <a:gd name="connsiteY21" fmla="*/ 1261241 h 1513490"/>
                  <a:gd name="connsiteX22" fmla="*/ 1813035 w 1860336"/>
                  <a:gd name="connsiteY22" fmla="*/ 1340069 h 1513490"/>
                  <a:gd name="connsiteX23" fmla="*/ 1844566 w 1860336"/>
                  <a:gd name="connsiteY23" fmla="*/ 1387365 h 1513490"/>
                  <a:gd name="connsiteX24" fmla="*/ 1860331 w 1860336"/>
                  <a:gd name="connsiteY24"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450428 w 1860336"/>
                  <a:gd name="connsiteY15" fmla="*/ 740979 h 1513490"/>
                  <a:gd name="connsiteX16" fmla="*/ 1497724 w 1860336"/>
                  <a:gd name="connsiteY16" fmla="*/ 788276 h 1513490"/>
                  <a:gd name="connsiteX17" fmla="*/ 1686910 w 1860336"/>
                  <a:gd name="connsiteY17" fmla="*/ 1056290 h 1513490"/>
                  <a:gd name="connsiteX18" fmla="*/ 1734207 w 1860336"/>
                  <a:gd name="connsiteY18" fmla="*/ 1182414 h 1513490"/>
                  <a:gd name="connsiteX19" fmla="*/ 1749973 w 1860336"/>
                  <a:gd name="connsiteY19" fmla="*/ 1229710 h 1513490"/>
                  <a:gd name="connsiteX20" fmla="*/ 1797269 w 1860336"/>
                  <a:gd name="connsiteY20" fmla="*/ 1261241 h 1513490"/>
                  <a:gd name="connsiteX21" fmla="*/ 1813035 w 1860336"/>
                  <a:gd name="connsiteY21" fmla="*/ 1340069 h 1513490"/>
                  <a:gd name="connsiteX22" fmla="*/ 1844566 w 1860336"/>
                  <a:gd name="connsiteY22" fmla="*/ 1387365 h 1513490"/>
                  <a:gd name="connsiteX23" fmla="*/ 1860331 w 1860336"/>
                  <a:gd name="connsiteY23"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450428 w 1860336"/>
                  <a:gd name="connsiteY15" fmla="*/ 740979 h 1513490"/>
                  <a:gd name="connsiteX16" fmla="*/ 1686910 w 1860336"/>
                  <a:gd name="connsiteY16" fmla="*/ 1056290 h 1513490"/>
                  <a:gd name="connsiteX17" fmla="*/ 1734207 w 1860336"/>
                  <a:gd name="connsiteY17" fmla="*/ 1182414 h 1513490"/>
                  <a:gd name="connsiteX18" fmla="*/ 1749973 w 1860336"/>
                  <a:gd name="connsiteY18" fmla="*/ 1229710 h 1513490"/>
                  <a:gd name="connsiteX19" fmla="*/ 1797269 w 1860336"/>
                  <a:gd name="connsiteY19" fmla="*/ 1261241 h 1513490"/>
                  <a:gd name="connsiteX20" fmla="*/ 1813035 w 1860336"/>
                  <a:gd name="connsiteY20" fmla="*/ 1340069 h 1513490"/>
                  <a:gd name="connsiteX21" fmla="*/ 1844566 w 1860336"/>
                  <a:gd name="connsiteY21" fmla="*/ 1387365 h 1513490"/>
                  <a:gd name="connsiteX22" fmla="*/ 1860331 w 1860336"/>
                  <a:gd name="connsiteY22"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734207 w 1860336"/>
                  <a:gd name="connsiteY16" fmla="*/ 1182414 h 1513490"/>
                  <a:gd name="connsiteX17" fmla="*/ 1749973 w 1860336"/>
                  <a:gd name="connsiteY17" fmla="*/ 1229710 h 1513490"/>
                  <a:gd name="connsiteX18" fmla="*/ 1797269 w 1860336"/>
                  <a:gd name="connsiteY18" fmla="*/ 1261241 h 1513490"/>
                  <a:gd name="connsiteX19" fmla="*/ 1813035 w 1860336"/>
                  <a:gd name="connsiteY19" fmla="*/ 1340069 h 1513490"/>
                  <a:gd name="connsiteX20" fmla="*/ 1844566 w 1860336"/>
                  <a:gd name="connsiteY20" fmla="*/ 1387365 h 1513490"/>
                  <a:gd name="connsiteX21" fmla="*/ 1860331 w 1860336"/>
                  <a:gd name="connsiteY21"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707097 w 1860336"/>
                  <a:gd name="connsiteY16" fmla="*/ 1149306 h 1513490"/>
                  <a:gd name="connsiteX17" fmla="*/ 1734207 w 1860336"/>
                  <a:gd name="connsiteY17" fmla="*/ 1182414 h 1513490"/>
                  <a:gd name="connsiteX18" fmla="*/ 1749973 w 1860336"/>
                  <a:gd name="connsiteY18" fmla="*/ 1229710 h 1513490"/>
                  <a:gd name="connsiteX19" fmla="*/ 1797269 w 1860336"/>
                  <a:gd name="connsiteY19" fmla="*/ 1261241 h 1513490"/>
                  <a:gd name="connsiteX20" fmla="*/ 1813035 w 1860336"/>
                  <a:gd name="connsiteY20" fmla="*/ 1340069 h 1513490"/>
                  <a:gd name="connsiteX21" fmla="*/ 1844566 w 1860336"/>
                  <a:gd name="connsiteY21" fmla="*/ 1387365 h 1513490"/>
                  <a:gd name="connsiteX22" fmla="*/ 1860331 w 1860336"/>
                  <a:gd name="connsiteY22"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734207 w 1860336"/>
                  <a:gd name="connsiteY16" fmla="*/ 1182414 h 1513490"/>
                  <a:gd name="connsiteX17" fmla="*/ 1749973 w 1860336"/>
                  <a:gd name="connsiteY17" fmla="*/ 1229710 h 1513490"/>
                  <a:gd name="connsiteX18" fmla="*/ 1797269 w 1860336"/>
                  <a:gd name="connsiteY18" fmla="*/ 1261241 h 1513490"/>
                  <a:gd name="connsiteX19" fmla="*/ 1813035 w 1860336"/>
                  <a:gd name="connsiteY19" fmla="*/ 1340069 h 1513490"/>
                  <a:gd name="connsiteX20" fmla="*/ 1844566 w 1860336"/>
                  <a:gd name="connsiteY20" fmla="*/ 1387365 h 1513490"/>
                  <a:gd name="connsiteX21" fmla="*/ 1860331 w 1860336"/>
                  <a:gd name="connsiteY21"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718007 w 1860336"/>
                  <a:gd name="connsiteY16" fmla="*/ 1129571 h 1513490"/>
                  <a:gd name="connsiteX17" fmla="*/ 1734207 w 1860336"/>
                  <a:gd name="connsiteY17" fmla="*/ 1182414 h 1513490"/>
                  <a:gd name="connsiteX18" fmla="*/ 1749973 w 1860336"/>
                  <a:gd name="connsiteY18" fmla="*/ 1229710 h 1513490"/>
                  <a:gd name="connsiteX19" fmla="*/ 1797269 w 1860336"/>
                  <a:gd name="connsiteY19" fmla="*/ 1261241 h 1513490"/>
                  <a:gd name="connsiteX20" fmla="*/ 1813035 w 1860336"/>
                  <a:gd name="connsiteY20" fmla="*/ 1340069 h 1513490"/>
                  <a:gd name="connsiteX21" fmla="*/ 1844566 w 1860336"/>
                  <a:gd name="connsiteY21" fmla="*/ 1387365 h 1513490"/>
                  <a:gd name="connsiteX22" fmla="*/ 1860331 w 1860336"/>
                  <a:gd name="connsiteY22"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734207 w 1860336"/>
                  <a:gd name="connsiteY16" fmla="*/ 1182414 h 1513490"/>
                  <a:gd name="connsiteX17" fmla="*/ 1749973 w 1860336"/>
                  <a:gd name="connsiteY17" fmla="*/ 1229710 h 1513490"/>
                  <a:gd name="connsiteX18" fmla="*/ 1797269 w 1860336"/>
                  <a:gd name="connsiteY18" fmla="*/ 1261241 h 1513490"/>
                  <a:gd name="connsiteX19" fmla="*/ 1813035 w 1860336"/>
                  <a:gd name="connsiteY19" fmla="*/ 1340069 h 1513490"/>
                  <a:gd name="connsiteX20" fmla="*/ 1844566 w 1860336"/>
                  <a:gd name="connsiteY20" fmla="*/ 1387365 h 1513490"/>
                  <a:gd name="connsiteX21" fmla="*/ 1860331 w 1860336"/>
                  <a:gd name="connsiteY21"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749973 w 1860336"/>
                  <a:gd name="connsiteY16" fmla="*/ 1229710 h 1513490"/>
                  <a:gd name="connsiteX17" fmla="*/ 1797269 w 1860336"/>
                  <a:gd name="connsiteY17" fmla="*/ 1261241 h 1513490"/>
                  <a:gd name="connsiteX18" fmla="*/ 1813035 w 1860336"/>
                  <a:gd name="connsiteY18" fmla="*/ 1340069 h 1513490"/>
                  <a:gd name="connsiteX19" fmla="*/ 1844566 w 1860336"/>
                  <a:gd name="connsiteY19" fmla="*/ 1387365 h 1513490"/>
                  <a:gd name="connsiteX20" fmla="*/ 1860331 w 1860336"/>
                  <a:gd name="connsiteY20"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797269 w 1860336"/>
                  <a:gd name="connsiteY16" fmla="*/ 1261241 h 1513490"/>
                  <a:gd name="connsiteX17" fmla="*/ 1813035 w 1860336"/>
                  <a:gd name="connsiteY17" fmla="*/ 1340069 h 1513490"/>
                  <a:gd name="connsiteX18" fmla="*/ 1844566 w 1860336"/>
                  <a:gd name="connsiteY18" fmla="*/ 1387365 h 1513490"/>
                  <a:gd name="connsiteX19" fmla="*/ 1860331 w 1860336"/>
                  <a:gd name="connsiteY19"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813035 w 1860336"/>
                  <a:gd name="connsiteY16" fmla="*/ 1340069 h 1513490"/>
                  <a:gd name="connsiteX17" fmla="*/ 1844566 w 1860336"/>
                  <a:gd name="connsiteY17" fmla="*/ 1387365 h 1513490"/>
                  <a:gd name="connsiteX18" fmla="*/ 1860331 w 1860336"/>
                  <a:gd name="connsiteY18"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844566 w 1860336"/>
                  <a:gd name="connsiteY16" fmla="*/ 1387365 h 1513490"/>
                  <a:gd name="connsiteX17" fmla="*/ 1860331 w 1860336"/>
                  <a:gd name="connsiteY17" fmla="*/ 1513490 h 1513490"/>
                  <a:gd name="connsiteX0" fmla="*/ 0 w 1860331"/>
                  <a:gd name="connsiteY0" fmla="*/ 0 h 1513490"/>
                  <a:gd name="connsiteX1" fmla="*/ 236483 w 1860331"/>
                  <a:gd name="connsiteY1" fmla="*/ 47296 h 1513490"/>
                  <a:gd name="connsiteX2" fmla="*/ 378373 w 1860331"/>
                  <a:gd name="connsiteY2" fmla="*/ 78828 h 1513490"/>
                  <a:gd name="connsiteX3" fmla="*/ 457200 w 1860331"/>
                  <a:gd name="connsiteY3" fmla="*/ 94593 h 1513490"/>
                  <a:gd name="connsiteX4" fmla="*/ 536028 w 1860331"/>
                  <a:gd name="connsiteY4" fmla="*/ 126124 h 1513490"/>
                  <a:gd name="connsiteX5" fmla="*/ 583324 w 1860331"/>
                  <a:gd name="connsiteY5" fmla="*/ 141890 h 1513490"/>
                  <a:gd name="connsiteX6" fmla="*/ 630621 w 1860331"/>
                  <a:gd name="connsiteY6" fmla="*/ 173421 h 1513490"/>
                  <a:gd name="connsiteX7" fmla="*/ 740979 w 1860331"/>
                  <a:gd name="connsiteY7" fmla="*/ 204952 h 1513490"/>
                  <a:gd name="connsiteX8" fmla="*/ 851338 w 1860331"/>
                  <a:gd name="connsiteY8" fmla="*/ 252248 h 1513490"/>
                  <a:gd name="connsiteX9" fmla="*/ 898635 w 1860331"/>
                  <a:gd name="connsiteY9" fmla="*/ 283779 h 1513490"/>
                  <a:gd name="connsiteX10" fmla="*/ 945931 w 1860331"/>
                  <a:gd name="connsiteY10" fmla="*/ 299545 h 1513490"/>
                  <a:gd name="connsiteX11" fmla="*/ 1040524 w 1860331"/>
                  <a:gd name="connsiteY11" fmla="*/ 346841 h 1513490"/>
                  <a:gd name="connsiteX12" fmla="*/ 1182414 w 1860331"/>
                  <a:gd name="connsiteY12" fmla="*/ 488731 h 1513490"/>
                  <a:gd name="connsiteX13" fmla="*/ 1229710 w 1860331"/>
                  <a:gd name="connsiteY13" fmla="*/ 536028 h 1513490"/>
                  <a:gd name="connsiteX14" fmla="*/ 1308538 w 1860331"/>
                  <a:gd name="connsiteY14" fmla="*/ 599090 h 1513490"/>
                  <a:gd name="connsiteX15" fmla="*/ 1686910 w 1860331"/>
                  <a:gd name="connsiteY15" fmla="*/ 1056290 h 1513490"/>
                  <a:gd name="connsiteX16" fmla="*/ 1860331 w 1860331"/>
                  <a:gd name="connsiteY16" fmla="*/ 1513490 h 1513490"/>
                  <a:gd name="connsiteX0" fmla="*/ 0 w 1860331"/>
                  <a:gd name="connsiteY0" fmla="*/ 0 h 1513490"/>
                  <a:gd name="connsiteX1" fmla="*/ 236483 w 1860331"/>
                  <a:gd name="connsiteY1" fmla="*/ 47296 h 1513490"/>
                  <a:gd name="connsiteX2" fmla="*/ 378373 w 1860331"/>
                  <a:gd name="connsiteY2" fmla="*/ 78828 h 1513490"/>
                  <a:gd name="connsiteX3" fmla="*/ 457200 w 1860331"/>
                  <a:gd name="connsiteY3" fmla="*/ 94593 h 1513490"/>
                  <a:gd name="connsiteX4" fmla="*/ 536028 w 1860331"/>
                  <a:gd name="connsiteY4" fmla="*/ 126124 h 1513490"/>
                  <a:gd name="connsiteX5" fmla="*/ 583324 w 1860331"/>
                  <a:gd name="connsiteY5" fmla="*/ 141890 h 1513490"/>
                  <a:gd name="connsiteX6" fmla="*/ 630621 w 1860331"/>
                  <a:gd name="connsiteY6" fmla="*/ 173421 h 1513490"/>
                  <a:gd name="connsiteX7" fmla="*/ 740979 w 1860331"/>
                  <a:gd name="connsiteY7" fmla="*/ 204952 h 1513490"/>
                  <a:gd name="connsiteX8" fmla="*/ 851338 w 1860331"/>
                  <a:gd name="connsiteY8" fmla="*/ 252248 h 1513490"/>
                  <a:gd name="connsiteX9" fmla="*/ 898635 w 1860331"/>
                  <a:gd name="connsiteY9" fmla="*/ 283779 h 1513490"/>
                  <a:gd name="connsiteX10" fmla="*/ 945931 w 1860331"/>
                  <a:gd name="connsiteY10" fmla="*/ 299545 h 1513490"/>
                  <a:gd name="connsiteX11" fmla="*/ 1040524 w 1860331"/>
                  <a:gd name="connsiteY11" fmla="*/ 346841 h 1513490"/>
                  <a:gd name="connsiteX12" fmla="*/ 1182414 w 1860331"/>
                  <a:gd name="connsiteY12" fmla="*/ 488731 h 1513490"/>
                  <a:gd name="connsiteX13" fmla="*/ 1229710 w 1860331"/>
                  <a:gd name="connsiteY13" fmla="*/ 536028 h 1513490"/>
                  <a:gd name="connsiteX14" fmla="*/ 1686910 w 1860331"/>
                  <a:gd name="connsiteY14" fmla="*/ 1056290 h 1513490"/>
                  <a:gd name="connsiteX15" fmla="*/ 1860331 w 1860331"/>
                  <a:gd name="connsiteY15" fmla="*/ 1513490 h 1513490"/>
                  <a:gd name="connsiteX0" fmla="*/ 0 w 1860331"/>
                  <a:gd name="connsiteY0" fmla="*/ 0 h 1513490"/>
                  <a:gd name="connsiteX1" fmla="*/ 236483 w 1860331"/>
                  <a:gd name="connsiteY1" fmla="*/ 47296 h 1513490"/>
                  <a:gd name="connsiteX2" fmla="*/ 378373 w 1860331"/>
                  <a:gd name="connsiteY2" fmla="*/ 78828 h 1513490"/>
                  <a:gd name="connsiteX3" fmla="*/ 457200 w 1860331"/>
                  <a:gd name="connsiteY3" fmla="*/ 94593 h 1513490"/>
                  <a:gd name="connsiteX4" fmla="*/ 536028 w 1860331"/>
                  <a:gd name="connsiteY4" fmla="*/ 126124 h 1513490"/>
                  <a:gd name="connsiteX5" fmla="*/ 583324 w 1860331"/>
                  <a:gd name="connsiteY5" fmla="*/ 141890 h 1513490"/>
                  <a:gd name="connsiteX6" fmla="*/ 630621 w 1860331"/>
                  <a:gd name="connsiteY6" fmla="*/ 173421 h 1513490"/>
                  <a:gd name="connsiteX7" fmla="*/ 740979 w 1860331"/>
                  <a:gd name="connsiteY7" fmla="*/ 204952 h 1513490"/>
                  <a:gd name="connsiteX8" fmla="*/ 851338 w 1860331"/>
                  <a:gd name="connsiteY8" fmla="*/ 252248 h 1513490"/>
                  <a:gd name="connsiteX9" fmla="*/ 898635 w 1860331"/>
                  <a:gd name="connsiteY9" fmla="*/ 283779 h 1513490"/>
                  <a:gd name="connsiteX10" fmla="*/ 945931 w 1860331"/>
                  <a:gd name="connsiteY10" fmla="*/ 299545 h 1513490"/>
                  <a:gd name="connsiteX11" fmla="*/ 1040524 w 1860331"/>
                  <a:gd name="connsiteY11" fmla="*/ 346841 h 1513490"/>
                  <a:gd name="connsiteX12" fmla="*/ 1182414 w 1860331"/>
                  <a:gd name="connsiteY12" fmla="*/ 488731 h 1513490"/>
                  <a:gd name="connsiteX13" fmla="*/ 1686910 w 1860331"/>
                  <a:gd name="connsiteY13" fmla="*/ 1056290 h 1513490"/>
                  <a:gd name="connsiteX14" fmla="*/ 1860331 w 1860331"/>
                  <a:gd name="connsiteY14" fmla="*/ 1513490 h 1513490"/>
                  <a:gd name="connsiteX0" fmla="*/ 0 w 1860331"/>
                  <a:gd name="connsiteY0" fmla="*/ 0 h 1513490"/>
                  <a:gd name="connsiteX1" fmla="*/ 236483 w 1860331"/>
                  <a:gd name="connsiteY1" fmla="*/ 47296 h 1513490"/>
                  <a:gd name="connsiteX2" fmla="*/ 378373 w 1860331"/>
                  <a:gd name="connsiteY2" fmla="*/ 78828 h 1513490"/>
                  <a:gd name="connsiteX3" fmla="*/ 457200 w 1860331"/>
                  <a:gd name="connsiteY3" fmla="*/ 94593 h 1513490"/>
                  <a:gd name="connsiteX4" fmla="*/ 536028 w 1860331"/>
                  <a:gd name="connsiteY4" fmla="*/ 126124 h 1513490"/>
                  <a:gd name="connsiteX5" fmla="*/ 583324 w 1860331"/>
                  <a:gd name="connsiteY5" fmla="*/ 141890 h 1513490"/>
                  <a:gd name="connsiteX6" fmla="*/ 630621 w 1860331"/>
                  <a:gd name="connsiteY6" fmla="*/ 173421 h 1513490"/>
                  <a:gd name="connsiteX7" fmla="*/ 740979 w 1860331"/>
                  <a:gd name="connsiteY7" fmla="*/ 204952 h 1513490"/>
                  <a:gd name="connsiteX8" fmla="*/ 851338 w 1860331"/>
                  <a:gd name="connsiteY8" fmla="*/ 252248 h 1513490"/>
                  <a:gd name="connsiteX9" fmla="*/ 898635 w 1860331"/>
                  <a:gd name="connsiteY9" fmla="*/ 283779 h 1513490"/>
                  <a:gd name="connsiteX10" fmla="*/ 945931 w 1860331"/>
                  <a:gd name="connsiteY10" fmla="*/ 299545 h 1513490"/>
                  <a:gd name="connsiteX11" fmla="*/ 1182414 w 1860331"/>
                  <a:gd name="connsiteY11" fmla="*/ 488731 h 1513490"/>
                  <a:gd name="connsiteX12" fmla="*/ 1686910 w 1860331"/>
                  <a:gd name="connsiteY12" fmla="*/ 1056290 h 1513490"/>
                  <a:gd name="connsiteX13" fmla="*/ 1860331 w 1860331"/>
                  <a:gd name="connsiteY13" fmla="*/ 1513490 h 1513490"/>
                  <a:gd name="connsiteX0" fmla="*/ 0 w 1860331"/>
                  <a:gd name="connsiteY0" fmla="*/ 0 h 1513490"/>
                  <a:gd name="connsiteX1" fmla="*/ 378373 w 1860331"/>
                  <a:gd name="connsiteY1" fmla="*/ 78828 h 1513490"/>
                  <a:gd name="connsiteX2" fmla="*/ 457200 w 1860331"/>
                  <a:gd name="connsiteY2" fmla="*/ 94593 h 1513490"/>
                  <a:gd name="connsiteX3" fmla="*/ 536028 w 1860331"/>
                  <a:gd name="connsiteY3" fmla="*/ 126124 h 1513490"/>
                  <a:gd name="connsiteX4" fmla="*/ 583324 w 1860331"/>
                  <a:gd name="connsiteY4" fmla="*/ 141890 h 1513490"/>
                  <a:gd name="connsiteX5" fmla="*/ 630621 w 1860331"/>
                  <a:gd name="connsiteY5" fmla="*/ 173421 h 1513490"/>
                  <a:gd name="connsiteX6" fmla="*/ 740979 w 1860331"/>
                  <a:gd name="connsiteY6" fmla="*/ 204952 h 1513490"/>
                  <a:gd name="connsiteX7" fmla="*/ 851338 w 1860331"/>
                  <a:gd name="connsiteY7" fmla="*/ 252248 h 1513490"/>
                  <a:gd name="connsiteX8" fmla="*/ 898635 w 1860331"/>
                  <a:gd name="connsiteY8" fmla="*/ 283779 h 1513490"/>
                  <a:gd name="connsiteX9" fmla="*/ 945931 w 1860331"/>
                  <a:gd name="connsiteY9" fmla="*/ 299545 h 1513490"/>
                  <a:gd name="connsiteX10" fmla="*/ 1182414 w 1860331"/>
                  <a:gd name="connsiteY10" fmla="*/ 488731 h 1513490"/>
                  <a:gd name="connsiteX11" fmla="*/ 1686910 w 1860331"/>
                  <a:gd name="connsiteY11" fmla="*/ 1056290 h 1513490"/>
                  <a:gd name="connsiteX12" fmla="*/ 1860331 w 1860331"/>
                  <a:gd name="connsiteY12" fmla="*/ 1513490 h 1513490"/>
                  <a:gd name="connsiteX0" fmla="*/ 0 w 1860331"/>
                  <a:gd name="connsiteY0" fmla="*/ 0 h 1513490"/>
                  <a:gd name="connsiteX1" fmla="*/ 457200 w 1860331"/>
                  <a:gd name="connsiteY1" fmla="*/ 94593 h 1513490"/>
                  <a:gd name="connsiteX2" fmla="*/ 536028 w 1860331"/>
                  <a:gd name="connsiteY2" fmla="*/ 126124 h 1513490"/>
                  <a:gd name="connsiteX3" fmla="*/ 583324 w 1860331"/>
                  <a:gd name="connsiteY3" fmla="*/ 141890 h 1513490"/>
                  <a:gd name="connsiteX4" fmla="*/ 630621 w 1860331"/>
                  <a:gd name="connsiteY4" fmla="*/ 173421 h 1513490"/>
                  <a:gd name="connsiteX5" fmla="*/ 740979 w 1860331"/>
                  <a:gd name="connsiteY5" fmla="*/ 204952 h 1513490"/>
                  <a:gd name="connsiteX6" fmla="*/ 851338 w 1860331"/>
                  <a:gd name="connsiteY6" fmla="*/ 252248 h 1513490"/>
                  <a:gd name="connsiteX7" fmla="*/ 898635 w 1860331"/>
                  <a:gd name="connsiteY7" fmla="*/ 283779 h 1513490"/>
                  <a:gd name="connsiteX8" fmla="*/ 945931 w 1860331"/>
                  <a:gd name="connsiteY8" fmla="*/ 299545 h 1513490"/>
                  <a:gd name="connsiteX9" fmla="*/ 1182414 w 1860331"/>
                  <a:gd name="connsiteY9" fmla="*/ 488731 h 1513490"/>
                  <a:gd name="connsiteX10" fmla="*/ 1686910 w 1860331"/>
                  <a:gd name="connsiteY10" fmla="*/ 1056290 h 1513490"/>
                  <a:gd name="connsiteX11" fmla="*/ 1860331 w 1860331"/>
                  <a:gd name="connsiteY11" fmla="*/ 1513490 h 1513490"/>
                  <a:gd name="connsiteX0" fmla="*/ 0 w 1860331"/>
                  <a:gd name="connsiteY0" fmla="*/ 0 h 1513490"/>
                  <a:gd name="connsiteX1" fmla="*/ 536028 w 1860331"/>
                  <a:gd name="connsiteY1" fmla="*/ 126124 h 1513490"/>
                  <a:gd name="connsiteX2" fmla="*/ 583324 w 1860331"/>
                  <a:gd name="connsiteY2" fmla="*/ 141890 h 1513490"/>
                  <a:gd name="connsiteX3" fmla="*/ 630621 w 1860331"/>
                  <a:gd name="connsiteY3" fmla="*/ 173421 h 1513490"/>
                  <a:gd name="connsiteX4" fmla="*/ 740979 w 1860331"/>
                  <a:gd name="connsiteY4" fmla="*/ 204952 h 1513490"/>
                  <a:gd name="connsiteX5" fmla="*/ 851338 w 1860331"/>
                  <a:gd name="connsiteY5" fmla="*/ 252248 h 1513490"/>
                  <a:gd name="connsiteX6" fmla="*/ 898635 w 1860331"/>
                  <a:gd name="connsiteY6" fmla="*/ 283779 h 1513490"/>
                  <a:gd name="connsiteX7" fmla="*/ 945931 w 1860331"/>
                  <a:gd name="connsiteY7" fmla="*/ 299545 h 1513490"/>
                  <a:gd name="connsiteX8" fmla="*/ 1182414 w 1860331"/>
                  <a:gd name="connsiteY8" fmla="*/ 488731 h 1513490"/>
                  <a:gd name="connsiteX9" fmla="*/ 1686910 w 1860331"/>
                  <a:gd name="connsiteY9" fmla="*/ 1056290 h 1513490"/>
                  <a:gd name="connsiteX10" fmla="*/ 1860331 w 1860331"/>
                  <a:gd name="connsiteY10" fmla="*/ 1513490 h 1513490"/>
                  <a:gd name="connsiteX0" fmla="*/ 0 w 1860331"/>
                  <a:gd name="connsiteY0" fmla="*/ 0 h 1513490"/>
                  <a:gd name="connsiteX1" fmla="*/ 583324 w 1860331"/>
                  <a:gd name="connsiteY1" fmla="*/ 141890 h 1513490"/>
                  <a:gd name="connsiteX2" fmla="*/ 630621 w 1860331"/>
                  <a:gd name="connsiteY2" fmla="*/ 173421 h 1513490"/>
                  <a:gd name="connsiteX3" fmla="*/ 740979 w 1860331"/>
                  <a:gd name="connsiteY3" fmla="*/ 204952 h 1513490"/>
                  <a:gd name="connsiteX4" fmla="*/ 851338 w 1860331"/>
                  <a:gd name="connsiteY4" fmla="*/ 252248 h 1513490"/>
                  <a:gd name="connsiteX5" fmla="*/ 898635 w 1860331"/>
                  <a:gd name="connsiteY5" fmla="*/ 283779 h 1513490"/>
                  <a:gd name="connsiteX6" fmla="*/ 945931 w 1860331"/>
                  <a:gd name="connsiteY6" fmla="*/ 299545 h 1513490"/>
                  <a:gd name="connsiteX7" fmla="*/ 1182414 w 1860331"/>
                  <a:gd name="connsiteY7" fmla="*/ 488731 h 1513490"/>
                  <a:gd name="connsiteX8" fmla="*/ 1686910 w 1860331"/>
                  <a:gd name="connsiteY8" fmla="*/ 1056290 h 1513490"/>
                  <a:gd name="connsiteX9" fmla="*/ 1860331 w 1860331"/>
                  <a:gd name="connsiteY9" fmla="*/ 1513490 h 1513490"/>
                  <a:gd name="connsiteX0" fmla="*/ 0 w 1860331"/>
                  <a:gd name="connsiteY0" fmla="*/ 0 h 1513490"/>
                  <a:gd name="connsiteX1" fmla="*/ 630621 w 1860331"/>
                  <a:gd name="connsiteY1" fmla="*/ 173421 h 1513490"/>
                  <a:gd name="connsiteX2" fmla="*/ 740979 w 1860331"/>
                  <a:gd name="connsiteY2" fmla="*/ 204952 h 1513490"/>
                  <a:gd name="connsiteX3" fmla="*/ 851338 w 1860331"/>
                  <a:gd name="connsiteY3" fmla="*/ 252248 h 1513490"/>
                  <a:gd name="connsiteX4" fmla="*/ 898635 w 1860331"/>
                  <a:gd name="connsiteY4" fmla="*/ 283779 h 1513490"/>
                  <a:gd name="connsiteX5" fmla="*/ 945931 w 1860331"/>
                  <a:gd name="connsiteY5" fmla="*/ 299545 h 1513490"/>
                  <a:gd name="connsiteX6" fmla="*/ 1182414 w 1860331"/>
                  <a:gd name="connsiteY6" fmla="*/ 488731 h 1513490"/>
                  <a:gd name="connsiteX7" fmla="*/ 1686910 w 1860331"/>
                  <a:gd name="connsiteY7" fmla="*/ 1056290 h 1513490"/>
                  <a:gd name="connsiteX8" fmla="*/ 1860331 w 1860331"/>
                  <a:gd name="connsiteY8" fmla="*/ 1513490 h 1513490"/>
                  <a:gd name="connsiteX0" fmla="*/ 0 w 1860331"/>
                  <a:gd name="connsiteY0" fmla="*/ 0 h 1513490"/>
                  <a:gd name="connsiteX1" fmla="*/ 740979 w 1860331"/>
                  <a:gd name="connsiteY1" fmla="*/ 204952 h 1513490"/>
                  <a:gd name="connsiteX2" fmla="*/ 851338 w 1860331"/>
                  <a:gd name="connsiteY2" fmla="*/ 252248 h 1513490"/>
                  <a:gd name="connsiteX3" fmla="*/ 898635 w 1860331"/>
                  <a:gd name="connsiteY3" fmla="*/ 283779 h 1513490"/>
                  <a:gd name="connsiteX4" fmla="*/ 945931 w 1860331"/>
                  <a:gd name="connsiteY4" fmla="*/ 299545 h 1513490"/>
                  <a:gd name="connsiteX5" fmla="*/ 1182414 w 1860331"/>
                  <a:gd name="connsiteY5" fmla="*/ 488731 h 1513490"/>
                  <a:gd name="connsiteX6" fmla="*/ 1686910 w 1860331"/>
                  <a:gd name="connsiteY6" fmla="*/ 1056290 h 1513490"/>
                  <a:gd name="connsiteX7" fmla="*/ 1860331 w 1860331"/>
                  <a:gd name="connsiteY7" fmla="*/ 1513490 h 1513490"/>
                  <a:gd name="connsiteX0" fmla="*/ 0 w 1860331"/>
                  <a:gd name="connsiteY0" fmla="*/ 0 h 1513490"/>
                  <a:gd name="connsiteX1" fmla="*/ 851338 w 1860331"/>
                  <a:gd name="connsiteY1" fmla="*/ 252248 h 1513490"/>
                  <a:gd name="connsiteX2" fmla="*/ 898635 w 1860331"/>
                  <a:gd name="connsiteY2" fmla="*/ 283779 h 1513490"/>
                  <a:gd name="connsiteX3" fmla="*/ 945931 w 1860331"/>
                  <a:gd name="connsiteY3" fmla="*/ 299545 h 1513490"/>
                  <a:gd name="connsiteX4" fmla="*/ 1182414 w 1860331"/>
                  <a:gd name="connsiteY4" fmla="*/ 488731 h 1513490"/>
                  <a:gd name="connsiteX5" fmla="*/ 1686910 w 1860331"/>
                  <a:gd name="connsiteY5" fmla="*/ 1056290 h 1513490"/>
                  <a:gd name="connsiteX6" fmla="*/ 1860331 w 1860331"/>
                  <a:gd name="connsiteY6" fmla="*/ 1513490 h 1513490"/>
                  <a:gd name="connsiteX0" fmla="*/ 0 w 1860331"/>
                  <a:gd name="connsiteY0" fmla="*/ 0 h 1513490"/>
                  <a:gd name="connsiteX1" fmla="*/ 898635 w 1860331"/>
                  <a:gd name="connsiteY1" fmla="*/ 283779 h 1513490"/>
                  <a:gd name="connsiteX2" fmla="*/ 945931 w 1860331"/>
                  <a:gd name="connsiteY2" fmla="*/ 299545 h 1513490"/>
                  <a:gd name="connsiteX3" fmla="*/ 1182414 w 1860331"/>
                  <a:gd name="connsiteY3" fmla="*/ 488731 h 1513490"/>
                  <a:gd name="connsiteX4" fmla="*/ 1686910 w 1860331"/>
                  <a:gd name="connsiteY4" fmla="*/ 1056290 h 1513490"/>
                  <a:gd name="connsiteX5" fmla="*/ 1860331 w 1860331"/>
                  <a:gd name="connsiteY5" fmla="*/ 1513490 h 1513490"/>
                  <a:gd name="connsiteX0" fmla="*/ 0 w 1860331"/>
                  <a:gd name="connsiteY0" fmla="*/ 0 h 1513490"/>
                  <a:gd name="connsiteX1" fmla="*/ 945931 w 1860331"/>
                  <a:gd name="connsiteY1" fmla="*/ 299545 h 1513490"/>
                  <a:gd name="connsiteX2" fmla="*/ 1182414 w 1860331"/>
                  <a:gd name="connsiteY2" fmla="*/ 488731 h 1513490"/>
                  <a:gd name="connsiteX3" fmla="*/ 1686910 w 1860331"/>
                  <a:gd name="connsiteY3" fmla="*/ 1056290 h 1513490"/>
                  <a:gd name="connsiteX4" fmla="*/ 1860331 w 1860331"/>
                  <a:gd name="connsiteY4" fmla="*/ 1513490 h 1513490"/>
                  <a:gd name="connsiteX0" fmla="*/ 0 w 1860331"/>
                  <a:gd name="connsiteY0" fmla="*/ 0 h 1513490"/>
                  <a:gd name="connsiteX1" fmla="*/ 1182414 w 1860331"/>
                  <a:gd name="connsiteY1" fmla="*/ 488731 h 1513490"/>
                  <a:gd name="connsiteX2" fmla="*/ 1686910 w 1860331"/>
                  <a:gd name="connsiteY2" fmla="*/ 1056290 h 1513490"/>
                  <a:gd name="connsiteX3" fmla="*/ 1860331 w 1860331"/>
                  <a:gd name="connsiteY3" fmla="*/ 1513490 h 1513490"/>
                  <a:gd name="connsiteX0" fmla="*/ 0 w 1860331"/>
                  <a:gd name="connsiteY0" fmla="*/ 0 h 1513490"/>
                  <a:gd name="connsiteX1" fmla="*/ 1182414 w 1860331"/>
                  <a:gd name="connsiteY1" fmla="*/ 488731 h 1513490"/>
                  <a:gd name="connsiteX2" fmla="*/ 1686910 w 1860331"/>
                  <a:gd name="connsiteY2" fmla="*/ 1056290 h 1513490"/>
                  <a:gd name="connsiteX3" fmla="*/ 1860331 w 1860331"/>
                  <a:gd name="connsiteY3" fmla="*/ 1513490 h 1513490"/>
                  <a:gd name="connsiteX0" fmla="*/ 0 w 1860331"/>
                  <a:gd name="connsiteY0" fmla="*/ 0 h 1513490"/>
                  <a:gd name="connsiteX1" fmla="*/ 1182414 w 1860331"/>
                  <a:gd name="connsiteY1" fmla="*/ 488731 h 1513490"/>
                  <a:gd name="connsiteX2" fmla="*/ 1686910 w 1860331"/>
                  <a:gd name="connsiteY2" fmla="*/ 1056290 h 1513490"/>
                  <a:gd name="connsiteX3" fmla="*/ 1860331 w 1860331"/>
                  <a:gd name="connsiteY3" fmla="*/ 1513490 h 1513490"/>
                  <a:gd name="connsiteX0" fmla="*/ 0 w 1860331"/>
                  <a:gd name="connsiteY0" fmla="*/ 0 h 1513490"/>
                  <a:gd name="connsiteX1" fmla="*/ 1182414 w 1860331"/>
                  <a:gd name="connsiteY1" fmla="*/ 488731 h 1513490"/>
                  <a:gd name="connsiteX2" fmla="*/ 1686910 w 1860331"/>
                  <a:gd name="connsiteY2" fmla="*/ 1056290 h 1513490"/>
                  <a:gd name="connsiteX3" fmla="*/ 1860331 w 1860331"/>
                  <a:gd name="connsiteY3" fmla="*/ 1513490 h 1513490"/>
                  <a:gd name="connsiteX0" fmla="*/ 0 w 1860331"/>
                  <a:gd name="connsiteY0" fmla="*/ 0 h 1513490"/>
                  <a:gd name="connsiteX1" fmla="*/ 1686910 w 1860331"/>
                  <a:gd name="connsiteY1" fmla="*/ 1056290 h 1513490"/>
                  <a:gd name="connsiteX2" fmla="*/ 1860331 w 1860331"/>
                  <a:gd name="connsiteY2" fmla="*/ 1513490 h 1513490"/>
                  <a:gd name="connsiteX0" fmla="*/ 0 w 1860331"/>
                  <a:gd name="connsiteY0" fmla="*/ 0 h 1513490"/>
                  <a:gd name="connsiteX1" fmla="*/ 1227327 w 1860331"/>
                  <a:gd name="connsiteY1" fmla="*/ 498644 h 1513490"/>
                  <a:gd name="connsiteX2" fmla="*/ 1860331 w 1860331"/>
                  <a:gd name="connsiteY2" fmla="*/ 1513490 h 1513490"/>
                  <a:gd name="connsiteX0" fmla="*/ 0 w 1860331"/>
                  <a:gd name="connsiteY0" fmla="*/ 0 h 1513490"/>
                  <a:gd name="connsiteX1" fmla="*/ 1227327 w 1860331"/>
                  <a:gd name="connsiteY1" fmla="*/ 498644 h 1513490"/>
                  <a:gd name="connsiteX2" fmla="*/ 1860331 w 1860331"/>
                  <a:gd name="connsiteY2" fmla="*/ 1513490 h 1513490"/>
                  <a:gd name="connsiteX0" fmla="*/ 0 w 1860331"/>
                  <a:gd name="connsiteY0" fmla="*/ 0 h 1513490"/>
                  <a:gd name="connsiteX1" fmla="*/ 1227327 w 1860331"/>
                  <a:gd name="connsiteY1" fmla="*/ 498644 h 1513490"/>
                  <a:gd name="connsiteX2" fmla="*/ 1860331 w 1860331"/>
                  <a:gd name="connsiteY2" fmla="*/ 1513490 h 1513490"/>
                  <a:gd name="connsiteX0" fmla="*/ 0 w 1860331"/>
                  <a:gd name="connsiteY0" fmla="*/ 0 h 1513490"/>
                  <a:gd name="connsiteX1" fmla="*/ 1227327 w 1860331"/>
                  <a:gd name="connsiteY1" fmla="*/ 498644 h 1513490"/>
                  <a:gd name="connsiteX2" fmla="*/ 1860331 w 1860331"/>
                  <a:gd name="connsiteY2" fmla="*/ 1513490 h 1513490"/>
                  <a:gd name="connsiteX0" fmla="*/ 0 w 1860331"/>
                  <a:gd name="connsiteY0" fmla="*/ 0 h 1513490"/>
                  <a:gd name="connsiteX1" fmla="*/ 1227327 w 1860331"/>
                  <a:gd name="connsiteY1" fmla="*/ 498644 h 1513490"/>
                  <a:gd name="connsiteX2" fmla="*/ 1860331 w 1860331"/>
                  <a:gd name="connsiteY2" fmla="*/ 1513490 h 1513490"/>
                </a:gdLst>
                <a:ahLst/>
                <a:cxnLst>
                  <a:cxn ang="0">
                    <a:pos x="connsiteX0" y="connsiteY0"/>
                  </a:cxn>
                  <a:cxn ang="0">
                    <a:pos x="connsiteX1" y="connsiteY1"/>
                  </a:cxn>
                  <a:cxn ang="0">
                    <a:pos x="connsiteX2" y="connsiteY2"/>
                  </a:cxn>
                </a:cxnLst>
                <a:rect l="l" t="t" r="r" b="b"/>
                <a:pathLst>
                  <a:path w="1860331" h="1513490">
                    <a:moveTo>
                      <a:pt x="0" y="0"/>
                    </a:moveTo>
                    <a:cubicBezTo>
                      <a:pt x="401019" y="16170"/>
                      <a:pt x="969843" y="261328"/>
                      <a:pt x="1227327" y="498644"/>
                    </a:cubicBezTo>
                    <a:cubicBezTo>
                      <a:pt x="1484811" y="735960"/>
                      <a:pt x="1762688" y="1094770"/>
                      <a:pt x="1860331" y="1513490"/>
                    </a:cubicBezTo>
                  </a:path>
                </a:pathLst>
              </a:custGeom>
              <a:noFill/>
              <a:ln w="19050" cap="rnd">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a:solidFill>
                    <a:schemeClr val="lt1"/>
                  </a:solidFill>
                </a:endParaRPr>
              </a:p>
            </p:txBody>
          </p:sp>
          <p:sp>
            <p:nvSpPr>
              <p:cNvPr id="60" name="Freeform 71">
                <a:extLst>
                  <a:ext uri="{FF2B5EF4-FFF2-40B4-BE49-F238E27FC236}">
                    <a16:creationId xmlns:a16="http://schemas.microsoft.com/office/drawing/2014/main" id="{EDB6D4F9-C99B-4901-B5D8-6B57C661A271}"/>
                  </a:ext>
                </a:extLst>
              </p:cNvPr>
              <p:cNvSpPr/>
              <p:nvPr/>
            </p:nvSpPr>
            <p:spPr>
              <a:xfrm rot="16589802" flipH="1" flipV="1">
                <a:off x="2773498" y="2216803"/>
                <a:ext cx="108470" cy="182194"/>
              </a:xfrm>
              <a:custGeom>
                <a:avLst/>
                <a:gdLst>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78378 w 329184"/>
                  <a:gd name="connsiteY5" fmla="*/ 161980 h 276933"/>
                  <a:gd name="connsiteX6" fmla="*/ 83603 w 329184"/>
                  <a:gd name="connsiteY6" fmla="*/ 177655 h 276933"/>
                  <a:gd name="connsiteX7" fmla="*/ 114954 w 329184"/>
                  <a:gd name="connsiteY7" fmla="*/ 209006 h 276933"/>
                  <a:gd name="connsiteX8" fmla="*/ 130629 w 329184"/>
                  <a:gd name="connsiteY8" fmla="*/ 224681 h 276933"/>
                  <a:gd name="connsiteX9" fmla="*/ 146304 w 329184"/>
                  <a:gd name="connsiteY9" fmla="*/ 240357 h 276933"/>
                  <a:gd name="connsiteX10" fmla="*/ 161980 w 329184"/>
                  <a:gd name="connsiteY10" fmla="*/ 245582 h 276933"/>
                  <a:gd name="connsiteX11" fmla="*/ 182880 w 329184"/>
                  <a:gd name="connsiteY11" fmla="*/ 261257 h 276933"/>
                  <a:gd name="connsiteX12" fmla="*/ 198556 w 329184"/>
                  <a:gd name="connsiteY12" fmla="*/ 266482 h 276933"/>
                  <a:gd name="connsiteX13" fmla="*/ 214231 w 329184"/>
                  <a:gd name="connsiteY13" fmla="*/ 276933 h 276933"/>
                  <a:gd name="connsiteX14" fmla="*/ 245582 w 329184"/>
                  <a:gd name="connsiteY14" fmla="*/ 219456 h 276933"/>
                  <a:gd name="connsiteX15" fmla="*/ 256032 w 329184"/>
                  <a:gd name="connsiteY15" fmla="*/ 135854 h 276933"/>
                  <a:gd name="connsiteX16" fmla="*/ 266483 w 329184"/>
                  <a:gd name="connsiteY16" fmla="*/ 120178 h 276933"/>
                  <a:gd name="connsiteX17" fmla="*/ 282158 w 329184"/>
                  <a:gd name="connsiteY17" fmla="*/ 83602 h 276933"/>
                  <a:gd name="connsiteX18" fmla="*/ 297834 w 329184"/>
                  <a:gd name="connsiteY18" fmla="*/ 52252 h 276933"/>
                  <a:gd name="connsiteX19" fmla="*/ 313509 w 329184"/>
                  <a:gd name="connsiteY19" fmla="*/ 20901 h 276933"/>
                  <a:gd name="connsiteX20" fmla="*/ 329184 w 329184"/>
                  <a:gd name="connsiteY20" fmla="*/ 0 h 276933"/>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78378 w 329184"/>
                  <a:gd name="connsiteY5" fmla="*/ 161980 h 276933"/>
                  <a:gd name="connsiteX6" fmla="*/ 83603 w 329184"/>
                  <a:gd name="connsiteY6" fmla="*/ 177655 h 276933"/>
                  <a:gd name="connsiteX7" fmla="*/ 114954 w 329184"/>
                  <a:gd name="connsiteY7" fmla="*/ 209006 h 276933"/>
                  <a:gd name="connsiteX8" fmla="*/ 130629 w 329184"/>
                  <a:gd name="connsiteY8" fmla="*/ 224681 h 276933"/>
                  <a:gd name="connsiteX9" fmla="*/ 146304 w 329184"/>
                  <a:gd name="connsiteY9" fmla="*/ 240357 h 276933"/>
                  <a:gd name="connsiteX10" fmla="*/ 161980 w 329184"/>
                  <a:gd name="connsiteY10" fmla="*/ 245582 h 276933"/>
                  <a:gd name="connsiteX11" fmla="*/ 182880 w 329184"/>
                  <a:gd name="connsiteY11" fmla="*/ 261257 h 276933"/>
                  <a:gd name="connsiteX12" fmla="*/ 198556 w 329184"/>
                  <a:gd name="connsiteY12" fmla="*/ 266482 h 276933"/>
                  <a:gd name="connsiteX13" fmla="*/ 214231 w 329184"/>
                  <a:gd name="connsiteY13" fmla="*/ 276933 h 276933"/>
                  <a:gd name="connsiteX14" fmla="*/ 245582 w 329184"/>
                  <a:gd name="connsiteY14" fmla="*/ 219456 h 276933"/>
                  <a:gd name="connsiteX15" fmla="*/ 266483 w 329184"/>
                  <a:gd name="connsiteY15" fmla="*/ 120178 h 276933"/>
                  <a:gd name="connsiteX16" fmla="*/ 282158 w 329184"/>
                  <a:gd name="connsiteY16" fmla="*/ 83602 h 276933"/>
                  <a:gd name="connsiteX17" fmla="*/ 297834 w 329184"/>
                  <a:gd name="connsiteY17" fmla="*/ 52252 h 276933"/>
                  <a:gd name="connsiteX18" fmla="*/ 313509 w 329184"/>
                  <a:gd name="connsiteY18" fmla="*/ 20901 h 276933"/>
                  <a:gd name="connsiteX19" fmla="*/ 329184 w 329184"/>
                  <a:gd name="connsiteY19" fmla="*/ 0 h 276933"/>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78378 w 329184"/>
                  <a:gd name="connsiteY5" fmla="*/ 161980 h 276933"/>
                  <a:gd name="connsiteX6" fmla="*/ 83603 w 329184"/>
                  <a:gd name="connsiteY6" fmla="*/ 177655 h 276933"/>
                  <a:gd name="connsiteX7" fmla="*/ 114954 w 329184"/>
                  <a:gd name="connsiteY7" fmla="*/ 209006 h 276933"/>
                  <a:gd name="connsiteX8" fmla="*/ 130629 w 329184"/>
                  <a:gd name="connsiteY8" fmla="*/ 224681 h 276933"/>
                  <a:gd name="connsiteX9" fmla="*/ 146304 w 329184"/>
                  <a:gd name="connsiteY9" fmla="*/ 240357 h 276933"/>
                  <a:gd name="connsiteX10" fmla="*/ 161980 w 329184"/>
                  <a:gd name="connsiteY10" fmla="*/ 245582 h 276933"/>
                  <a:gd name="connsiteX11" fmla="*/ 182880 w 329184"/>
                  <a:gd name="connsiteY11" fmla="*/ 261257 h 276933"/>
                  <a:gd name="connsiteX12" fmla="*/ 198556 w 329184"/>
                  <a:gd name="connsiteY12" fmla="*/ 266482 h 276933"/>
                  <a:gd name="connsiteX13" fmla="*/ 214231 w 329184"/>
                  <a:gd name="connsiteY13" fmla="*/ 276933 h 276933"/>
                  <a:gd name="connsiteX14" fmla="*/ 245582 w 329184"/>
                  <a:gd name="connsiteY14" fmla="*/ 219456 h 276933"/>
                  <a:gd name="connsiteX15" fmla="*/ 282703 w 329184"/>
                  <a:gd name="connsiteY15" fmla="*/ 134370 h 276933"/>
                  <a:gd name="connsiteX16" fmla="*/ 282158 w 329184"/>
                  <a:gd name="connsiteY16" fmla="*/ 83602 h 276933"/>
                  <a:gd name="connsiteX17" fmla="*/ 297834 w 329184"/>
                  <a:gd name="connsiteY17" fmla="*/ 52252 h 276933"/>
                  <a:gd name="connsiteX18" fmla="*/ 313509 w 329184"/>
                  <a:gd name="connsiteY18" fmla="*/ 20901 h 276933"/>
                  <a:gd name="connsiteX19" fmla="*/ 329184 w 329184"/>
                  <a:gd name="connsiteY19" fmla="*/ 0 h 276933"/>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78378 w 329184"/>
                  <a:gd name="connsiteY5" fmla="*/ 161980 h 276933"/>
                  <a:gd name="connsiteX6" fmla="*/ 83603 w 329184"/>
                  <a:gd name="connsiteY6" fmla="*/ 177655 h 276933"/>
                  <a:gd name="connsiteX7" fmla="*/ 114954 w 329184"/>
                  <a:gd name="connsiteY7" fmla="*/ 209006 h 276933"/>
                  <a:gd name="connsiteX8" fmla="*/ 130629 w 329184"/>
                  <a:gd name="connsiteY8" fmla="*/ 224681 h 276933"/>
                  <a:gd name="connsiteX9" fmla="*/ 146304 w 329184"/>
                  <a:gd name="connsiteY9" fmla="*/ 240357 h 276933"/>
                  <a:gd name="connsiteX10" fmla="*/ 161980 w 329184"/>
                  <a:gd name="connsiteY10" fmla="*/ 245582 h 276933"/>
                  <a:gd name="connsiteX11" fmla="*/ 182880 w 329184"/>
                  <a:gd name="connsiteY11" fmla="*/ 261257 h 276933"/>
                  <a:gd name="connsiteX12" fmla="*/ 198556 w 329184"/>
                  <a:gd name="connsiteY12" fmla="*/ 266482 h 276933"/>
                  <a:gd name="connsiteX13" fmla="*/ 214231 w 329184"/>
                  <a:gd name="connsiteY13" fmla="*/ 276933 h 276933"/>
                  <a:gd name="connsiteX14" fmla="*/ 245582 w 329184"/>
                  <a:gd name="connsiteY14" fmla="*/ 219456 h 276933"/>
                  <a:gd name="connsiteX15" fmla="*/ 282703 w 329184"/>
                  <a:gd name="connsiteY15" fmla="*/ 134370 h 276933"/>
                  <a:gd name="connsiteX16" fmla="*/ 298378 w 329184"/>
                  <a:gd name="connsiteY16" fmla="*/ 89684 h 276933"/>
                  <a:gd name="connsiteX17" fmla="*/ 297834 w 329184"/>
                  <a:gd name="connsiteY17" fmla="*/ 52252 h 276933"/>
                  <a:gd name="connsiteX18" fmla="*/ 313509 w 329184"/>
                  <a:gd name="connsiteY18" fmla="*/ 20901 h 276933"/>
                  <a:gd name="connsiteX19" fmla="*/ 329184 w 329184"/>
                  <a:gd name="connsiteY19" fmla="*/ 0 h 276933"/>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78378 w 329184"/>
                  <a:gd name="connsiteY5" fmla="*/ 161980 h 276933"/>
                  <a:gd name="connsiteX6" fmla="*/ 83603 w 329184"/>
                  <a:gd name="connsiteY6" fmla="*/ 177655 h 276933"/>
                  <a:gd name="connsiteX7" fmla="*/ 114954 w 329184"/>
                  <a:gd name="connsiteY7" fmla="*/ 209006 h 276933"/>
                  <a:gd name="connsiteX8" fmla="*/ 130629 w 329184"/>
                  <a:gd name="connsiteY8" fmla="*/ 224681 h 276933"/>
                  <a:gd name="connsiteX9" fmla="*/ 146304 w 329184"/>
                  <a:gd name="connsiteY9" fmla="*/ 240357 h 276933"/>
                  <a:gd name="connsiteX10" fmla="*/ 161980 w 329184"/>
                  <a:gd name="connsiteY10" fmla="*/ 245582 h 276933"/>
                  <a:gd name="connsiteX11" fmla="*/ 182880 w 329184"/>
                  <a:gd name="connsiteY11" fmla="*/ 261257 h 276933"/>
                  <a:gd name="connsiteX12" fmla="*/ 198556 w 329184"/>
                  <a:gd name="connsiteY12" fmla="*/ 266482 h 276933"/>
                  <a:gd name="connsiteX13" fmla="*/ 214231 w 329184"/>
                  <a:gd name="connsiteY13" fmla="*/ 276933 h 276933"/>
                  <a:gd name="connsiteX14" fmla="*/ 245582 w 329184"/>
                  <a:gd name="connsiteY14" fmla="*/ 219456 h 276933"/>
                  <a:gd name="connsiteX15" fmla="*/ 282703 w 329184"/>
                  <a:gd name="connsiteY15" fmla="*/ 134370 h 276933"/>
                  <a:gd name="connsiteX16" fmla="*/ 298378 w 329184"/>
                  <a:gd name="connsiteY16" fmla="*/ 89684 h 276933"/>
                  <a:gd name="connsiteX17" fmla="*/ 309999 w 329184"/>
                  <a:gd name="connsiteY17" fmla="*/ 56307 h 276933"/>
                  <a:gd name="connsiteX18" fmla="*/ 313509 w 329184"/>
                  <a:gd name="connsiteY18" fmla="*/ 20901 h 276933"/>
                  <a:gd name="connsiteX19" fmla="*/ 329184 w 329184"/>
                  <a:gd name="connsiteY19" fmla="*/ 0 h 276933"/>
                  <a:gd name="connsiteX0" fmla="*/ 0 w 329184"/>
                  <a:gd name="connsiteY0" fmla="*/ 80052 h 289058"/>
                  <a:gd name="connsiteX1" fmla="*/ 31351 w 329184"/>
                  <a:gd name="connsiteY1" fmla="*/ 90502 h 289058"/>
                  <a:gd name="connsiteX2" fmla="*/ 36576 w 329184"/>
                  <a:gd name="connsiteY2" fmla="*/ 106178 h 289058"/>
                  <a:gd name="connsiteX3" fmla="*/ 62702 w 329184"/>
                  <a:gd name="connsiteY3" fmla="*/ 137529 h 289058"/>
                  <a:gd name="connsiteX4" fmla="*/ 67927 w 329184"/>
                  <a:gd name="connsiteY4" fmla="*/ 153204 h 289058"/>
                  <a:gd name="connsiteX5" fmla="*/ 78378 w 329184"/>
                  <a:gd name="connsiteY5" fmla="*/ 174105 h 289058"/>
                  <a:gd name="connsiteX6" fmla="*/ 83603 w 329184"/>
                  <a:gd name="connsiteY6" fmla="*/ 189780 h 289058"/>
                  <a:gd name="connsiteX7" fmla="*/ 114954 w 329184"/>
                  <a:gd name="connsiteY7" fmla="*/ 221131 h 289058"/>
                  <a:gd name="connsiteX8" fmla="*/ 130629 w 329184"/>
                  <a:gd name="connsiteY8" fmla="*/ 236806 h 289058"/>
                  <a:gd name="connsiteX9" fmla="*/ 146304 w 329184"/>
                  <a:gd name="connsiteY9" fmla="*/ 252482 h 289058"/>
                  <a:gd name="connsiteX10" fmla="*/ 161980 w 329184"/>
                  <a:gd name="connsiteY10" fmla="*/ 257707 h 289058"/>
                  <a:gd name="connsiteX11" fmla="*/ 182880 w 329184"/>
                  <a:gd name="connsiteY11" fmla="*/ 273382 h 289058"/>
                  <a:gd name="connsiteX12" fmla="*/ 198556 w 329184"/>
                  <a:gd name="connsiteY12" fmla="*/ 278607 h 289058"/>
                  <a:gd name="connsiteX13" fmla="*/ 214231 w 329184"/>
                  <a:gd name="connsiteY13" fmla="*/ 289058 h 289058"/>
                  <a:gd name="connsiteX14" fmla="*/ 245582 w 329184"/>
                  <a:gd name="connsiteY14" fmla="*/ 231581 h 289058"/>
                  <a:gd name="connsiteX15" fmla="*/ 282703 w 329184"/>
                  <a:gd name="connsiteY15" fmla="*/ 146495 h 289058"/>
                  <a:gd name="connsiteX16" fmla="*/ 298378 w 329184"/>
                  <a:gd name="connsiteY16" fmla="*/ 101809 h 289058"/>
                  <a:gd name="connsiteX17" fmla="*/ 309999 w 329184"/>
                  <a:gd name="connsiteY17" fmla="*/ 68432 h 289058"/>
                  <a:gd name="connsiteX18" fmla="*/ 293234 w 329184"/>
                  <a:gd name="connsiteY18" fmla="*/ 2614 h 289058"/>
                  <a:gd name="connsiteX19" fmla="*/ 329184 w 329184"/>
                  <a:gd name="connsiteY19" fmla="*/ 12125 h 289058"/>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78378 w 329184"/>
                  <a:gd name="connsiteY5" fmla="*/ 161980 h 276933"/>
                  <a:gd name="connsiteX6" fmla="*/ 83603 w 329184"/>
                  <a:gd name="connsiteY6" fmla="*/ 177655 h 276933"/>
                  <a:gd name="connsiteX7" fmla="*/ 114954 w 329184"/>
                  <a:gd name="connsiteY7" fmla="*/ 209006 h 276933"/>
                  <a:gd name="connsiteX8" fmla="*/ 130629 w 329184"/>
                  <a:gd name="connsiteY8" fmla="*/ 224681 h 276933"/>
                  <a:gd name="connsiteX9" fmla="*/ 146304 w 329184"/>
                  <a:gd name="connsiteY9" fmla="*/ 240357 h 276933"/>
                  <a:gd name="connsiteX10" fmla="*/ 161980 w 329184"/>
                  <a:gd name="connsiteY10" fmla="*/ 245582 h 276933"/>
                  <a:gd name="connsiteX11" fmla="*/ 182880 w 329184"/>
                  <a:gd name="connsiteY11" fmla="*/ 261257 h 276933"/>
                  <a:gd name="connsiteX12" fmla="*/ 198556 w 329184"/>
                  <a:gd name="connsiteY12" fmla="*/ 266482 h 276933"/>
                  <a:gd name="connsiteX13" fmla="*/ 214231 w 329184"/>
                  <a:gd name="connsiteY13" fmla="*/ 276933 h 276933"/>
                  <a:gd name="connsiteX14" fmla="*/ 245582 w 329184"/>
                  <a:gd name="connsiteY14" fmla="*/ 219456 h 276933"/>
                  <a:gd name="connsiteX15" fmla="*/ 282703 w 329184"/>
                  <a:gd name="connsiteY15" fmla="*/ 134370 h 276933"/>
                  <a:gd name="connsiteX16" fmla="*/ 298378 w 329184"/>
                  <a:gd name="connsiteY16" fmla="*/ 89684 h 276933"/>
                  <a:gd name="connsiteX17" fmla="*/ 309999 w 329184"/>
                  <a:gd name="connsiteY17" fmla="*/ 56307 h 276933"/>
                  <a:gd name="connsiteX18" fmla="*/ 329184 w 329184"/>
                  <a:gd name="connsiteY18" fmla="*/ 0 h 276933"/>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78378 w 329184"/>
                  <a:gd name="connsiteY5" fmla="*/ 161980 h 276933"/>
                  <a:gd name="connsiteX6" fmla="*/ 83603 w 329184"/>
                  <a:gd name="connsiteY6" fmla="*/ 177655 h 276933"/>
                  <a:gd name="connsiteX7" fmla="*/ 114954 w 329184"/>
                  <a:gd name="connsiteY7" fmla="*/ 209006 h 276933"/>
                  <a:gd name="connsiteX8" fmla="*/ 130629 w 329184"/>
                  <a:gd name="connsiteY8" fmla="*/ 224681 h 276933"/>
                  <a:gd name="connsiteX9" fmla="*/ 146304 w 329184"/>
                  <a:gd name="connsiteY9" fmla="*/ 240357 h 276933"/>
                  <a:gd name="connsiteX10" fmla="*/ 161980 w 329184"/>
                  <a:gd name="connsiteY10" fmla="*/ 245582 h 276933"/>
                  <a:gd name="connsiteX11" fmla="*/ 182880 w 329184"/>
                  <a:gd name="connsiteY11" fmla="*/ 261257 h 276933"/>
                  <a:gd name="connsiteX12" fmla="*/ 198556 w 329184"/>
                  <a:gd name="connsiteY12" fmla="*/ 266482 h 276933"/>
                  <a:gd name="connsiteX13" fmla="*/ 214231 w 329184"/>
                  <a:gd name="connsiteY13" fmla="*/ 276933 h 276933"/>
                  <a:gd name="connsiteX14" fmla="*/ 251665 w 329184"/>
                  <a:gd name="connsiteY14" fmla="*/ 225539 h 276933"/>
                  <a:gd name="connsiteX15" fmla="*/ 282703 w 329184"/>
                  <a:gd name="connsiteY15" fmla="*/ 134370 h 276933"/>
                  <a:gd name="connsiteX16" fmla="*/ 298378 w 329184"/>
                  <a:gd name="connsiteY16" fmla="*/ 89684 h 276933"/>
                  <a:gd name="connsiteX17" fmla="*/ 309999 w 329184"/>
                  <a:gd name="connsiteY17" fmla="*/ 56307 h 276933"/>
                  <a:gd name="connsiteX18" fmla="*/ 329184 w 329184"/>
                  <a:gd name="connsiteY18" fmla="*/ 0 h 276933"/>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78378 w 329184"/>
                  <a:gd name="connsiteY5" fmla="*/ 161980 h 276933"/>
                  <a:gd name="connsiteX6" fmla="*/ 114954 w 329184"/>
                  <a:gd name="connsiteY6" fmla="*/ 209006 h 276933"/>
                  <a:gd name="connsiteX7" fmla="*/ 130629 w 329184"/>
                  <a:gd name="connsiteY7" fmla="*/ 224681 h 276933"/>
                  <a:gd name="connsiteX8" fmla="*/ 146304 w 329184"/>
                  <a:gd name="connsiteY8" fmla="*/ 240357 h 276933"/>
                  <a:gd name="connsiteX9" fmla="*/ 161980 w 329184"/>
                  <a:gd name="connsiteY9" fmla="*/ 245582 h 276933"/>
                  <a:gd name="connsiteX10" fmla="*/ 182880 w 329184"/>
                  <a:gd name="connsiteY10" fmla="*/ 261257 h 276933"/>
                  <a:gd name="connsiteX11" fmla="*/ 198556 w 329184"/>
                  <a:gd name="connsiteY11" fmla="*/ 266482 h 276933"/>
                  <a:gd name="connsiteX12" fmla="*/ 214231 w 329184"/>
                  <a:gd name="connsiteY12" fmla="*/ 276933 h 276933"/>
                  <a:gd name="connsiteX13" fmla="*/ 251665 w 329184"/>
                  <a:gd name="connsiteY13" fmla="*/ 225539 h 276933"/>
                  <a:gd name="connsiteX14" fmla="*/ 282703 w 329184"/>
                  <a:gd name="connsiteY14" fmla="*/ 134370 h 276933"/>
                  <a:gd name="connsiteX15" fmla="*/ 298378 w 329184"/>
                  <a:gd name="connsiteY15" fmla="*/ 89684 h 276933"/>
                  <a:gd name="connsiteX16" fmla="*/ 309999 w 329184"/>
                  <a:gd name="connsiteY16" fmla="*/ 56307 h 276933"/>
                  <a:gd name="connsiteX17" fmla="*/ 329184 w 329184"/>
                  <a:gd name="connsiteY17" fmla="*/ 0 h 276933"/>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114954 w 329184"/>
                  <a:gd name="connsiteY5" fmla="*/ 209006 h 276933"/>
                  <a:gd name="connsiteX6" fmla="*/ 130629 w 329184"/>
                  <a:gd name="connsiteY6" fmla="*/ 224681 h 276933"/>
                  <a:gd name="connsiteX7" fmla="*/ 146304 w 329184"/>
                  <a:gd name="connsiteY7" fmla="*/ 240357 h 276933"/>
                  <a:gd name="connsiteX8" fmla="*/ 161980 w 329184"/>
                  <a:gd name="connsiteY8" fmla="*/ 245582 h 276933"/>
                  <a:gd name="connsiteX9" fmla="*/ 182880 w 329184"/>
                  <a:gd name="connsiteY9" fmla="*/ 261257 h 276933"/>
                  <a:gd name="connsiteX10" fmla="*/ 198556 w 329184"/>
                  <a:gd name="connsiteY10" fmla="*/ 266482 h 276933"/>
                  <a:gd name="connsiteX11" fmla="*/ 214231 w 329184"/>
                  <a:gd name="connsiteY11" fmla="*/ 276933 h 276933"/>
                  <a:gd name="connsiteX12" fmla="*/ 251665 w 329184"/>
                  <a:gd name="connsiteY12" fmla="*/ 225539 h 276933"/>
                  <a:gd name="connsiteX13" fmla="*/ 282703 w 329184"/>
                  <a:gd name="connsiteY13" fmla="*/ 134370 h 276933"/>
                  <a:gd name="connsiteX14" fmla="*/ 298378 w 329184"/>
                  <a:gd name="connsiteY14" fmla="*/ 89684 h 276933"/>
                  <a:gd name="connsiteX15" fmla="*/ 309999 w 329184"/>
                  <a:gd name="connsiteY15" fmla="*/ 56307 h 276933"/>
                  <a:gd name="connsiteX16" fmla="*/ 329184 w 329184"/>
                  <a:gd name="connsiteY16" fmla="*/ 0 h 276933"/>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114954 w 329184"/>
                  <a:gd name="connsiteY4" fmla="*/ 209006 h 276933"/>
                  <a:gd name="connsiteX5" fmla="*/ 130629 w 329184"/>
                  <a:gd name="connsiteY5" fmla="*/ 224681 h 276933"/>
                  <a:gd name="connsiteX6" fmla="*/ 146304 w 329184"/>
                  <a:gd name="connsiteY6" fmla="*/ 240357 h 276933"/>
                  <a:gd name="connsiteX7" fmla="*/ 161980 w 329184"/>
                  <a:gd name="connsiteY7" fmla="*/ 245582 h 276933"/>
                  <a:gd name="connsiteX8" fmla="*/ 182880 w 329184"/>
                  <a:gd name="connsiteY8" fmla="*/ 261257 h 276933"/>
                  <a:gd name="connsiteX9" fmla="*/ 198556 w 329184"/>
                  <a:gd name="connsiteY9" fmla="*/ 266482 h 276933"/>
                  <a:gd name="connsiteX10" fmla="*/ 214231 w 329184"/>
                  <a:gd name="connsiteY10" fmla="*/ 276933 h 276933"/>
                  <a:gd name="connsiteX11" fmla="*/ 251665 w 329184"/>
                  <a:gd name="connsiteY11" fmla="*/ 225539 h 276933"/>
                  <a:gd name="connsiteX12" fmla="*/ 282703 w 329184"/>
                  <a:gd name="connsiteY12" fmla="*/ 134370 h 276933"/>
                  <a:gd name="connsiteX13" fmla="*/ 298378 w 329184"/>
                  <a:gd name="connsiteY13" fmla="*/ 89684 h 276933"/>
                  <a:gd name="connsiteX14" fmla="*/ 309999 w 329184"/>
                  <a:gd name="connsiteY14" fmla="*/ 56307 h 276933"/>
                  <a:gd name="connsiteX15" fmla="*/ 329184 w 329184"/>
                  <a:gd name="connsiteY15" fmla="*/ 0 h 276933"/>
                  <a:gd name="connsiteX0" fmla="*/ 0 w 329184"/>
                  <a:gd name="connsiteY0" fmla="*/ 67927 h 276933"/>
                  <a:gd name="connsiteX1" fmla="*/ 31351 w 329184"/>
                  <a:gd name="connsiteY1" fmla="*/ 78377 h 276933"/>
                  <a:gd name="connsiteX2" fmla="*/ 36576 w 329184"/>
                  <a:gd name="connsiteY2" fmla="*/ 94053 h 276933"/>
                  <a:gd name="connsiteX3" fmla="*/ 56228 w 329184"/>
                  <a:gd name="connsiteY3" fmla="*/ 100544 h 276933"/>
                  <a:gd name="connsiteX4" fmla="*/ 62702 w 329184"/>
                  <a:gd name="connsiteY4" fmla="*/ 125404 h 276933"/>
                  <a:gd name="connsiteX5" fmla="*/ 114954 w 329184"/>
                  <a:gd name="connsiteY5" fmla="*/ 209006 h 276933"/>
                  <a:gd name="connsiteX6" fmla="*/ 130629 w 329184"/>
                  <a:gd name="connsiteY6" fmla="*/ 224681 h 276933"/>
                  <a:gd name="connsiteX7" fmla="*/ 146304 w 329184"/>
                  <a:gd name="connsiteY7" fmla="*/ 240357 h 276933"/>
                  <a:gd name="connsiteX8" fmla="*/ 161980 w 329184"/>
                  <a:gd name="connsiteY8" fmla="*/ 245582 h 276933"/>
                  <a:gd name="connsiteX9" fmla="*/ 182880 w 329184"/>
                  <a:gd name="connsiteY9" fmla="*/ 261257 h 276933"/>
                  <a:gd name="connsiteX10" fmla="*/ 198556 w 329184"/>
                  <a:gd name="connsiteY10" fmla="*/ 266482 h 276933"/>
                  <a:gd name="connsiteX11" fmla="*/ 214231 w 329184"/>
                  <a:gd name="connsiteY11" fmla="*/ 276933 h 276933"/>
                  <a:gd name="connsiteX12" fmla="*/ 251665 w 329184"/>
                  <a:gd name="connsiteY12" fmla="*/ 225539 h 276933"/>
                  <a:gd name="connsiteX13" fmla="*/ 282703 w 329184"/>
                  <a:gd name="connsiteY13" fmla="*/ 134370 h 276933"/>
                  <a:gd name="connsiteX14" fmla="*/ 298378 w 329184"/>
                  <a:gd name="connsiteY14" fmla="*/ 89684 h 276933"/>
                  <a:gd name="connsiteX15" fmla="*/ 309999 w 329184"/>
                  <a:gd name="connsiteY15" fmla="*/ 56307 h 276933"/>
                  <a:gd name="connsiteX16" fmla="*/ 329184 w 329184"/>
                  <a:gd name="connsiteY16" fmla="*/ 0 h 276933"/>
                  <a:gd name="connsiteX0" fmla="*/ 0 w 329184"/>
                  <a:gd name="connsiteY0" fmla="*/ 67927 h 276933"/>
                  <a:gd name="connsiteX1" fmla="*/ 31351 w 329184"/>
                  <a:gd name="connsiteY1" fmla="*/ 78377 h 276933"/>
                  <a:gd name="connsiteX2" fmla="*/ 56228 w 329184"/>
                  <a:gd name="connsiteY2" fmla="*/ 100544 h 276933"/>
                  <a:gd name="connsiteX3" fmla="*/ 62702 w 329184"/>
                  <a:gd name="connsiteY3" fmla="*/ 125404 h 276933"/>
                  <a:gd name="connsiteX4" fmla="*/ 114954 w 329184"/>
                  <a:gd name="connsiteY4" fmla="*/ 209006 h 276933"/>
                  <a:gd name="connsiteX5" fmla="*/ 130629 w 329184"/>
                  <a:gd name="connsiteY5" fmla="*/ 224681 h 276933"/>
                  <a:gd name="connsiteX6" fmla="*/ 146304 w 329184"/>
                  <a:gd name="connsiteY6" fmla="*/ 240357 h 276933"/>
                  <a:gd name="connsiteX7" fmla="*/ 161980 w 329184"/>
                  <a:gd name="connsiteY7" fmla="*/ 245582 h 276933"/>
                  <a:gd name="connsiteX8" fmla="*/ 182880 w 329184"/>
                  <a:gd name="connsiteY8" fmla="*/ 261257 h 276933"/>
                  <a:gd name="connsiteX9" fmla="*/ 198556 w 329184"/>
                  <a:gd name="connsiteY9" fmla="*/ 266482 h 276933"/>
                  <a:gd name="connsiteX10" fmla="*/ 214231 w 329184"/>
                  <a:gd name="connsiteY10" fmla="*/ 276933 h 276933"/>
                  <a:gd name="connsiteX11" fmla="*/ 251665 w 329184"/>
                  <a:gd name="connsiteY11" fmla="*/ 225539 h 276933"/>
                  <a:gd name="connsiteX12" fmla="*/ 282703 w 329184"/>
                  <a:gd name="connsiteY12" fmla="*/ 134370 h 276933"/>
                  <a:gd name="connsiteX13" fmla="*/ 298378 w 329184"/>
                  <a:gd name="connsiteY13" fmla="*/ 89684 h 276933"/>
                  <a:gd name="connsiteX14" fmla="*/ 309999 w 329184"/>
                  <a:gd name="connsiteY14" fmla="*/ 56307 h 276933"/>
                  <a:gd name="connsiteX15" fmla="*/ 329184 w 329184"/>
                  <a:gd name="connsiteY15" fmla="*/ 0 h 276933"/>
                  <a:gd name="connsiteX0" fmla="*/ 0 w 329184"/>
                  <a:gd name="connsiteY0" fmla="*/ 67927 h 276933"/>
                  <a:gd name="connsiteX1" fmla="*/ 31351 w 329184"/>
                  <a:gd name="connsiteY1" fmla="*/ 78377 h 276933"/>
                  <a:gd name="connsiteX2" fmla="*/ 56228 w 329184"/>
                  <a:gd name="connsiteY2" fmla="*/ 100544 h 276933"/>
                  <a:gd name="connsiteX3" fmla="*/ 114954 w 329184"/>
                  <a:gd name="connsiteY3" fmla="*/ 209006 h 276933"/>
                  <a:gd name="connsiteX4" fmla="*/ 130629 w 329184"/>
                  <a:gd name="connsiteY4" fmla="*/ 224681 h 276933"/>
                  <a:gd name="connsiteX5" fmla="*/ 146304 w 329184"/>
                  <a:gd name="connsiteY5" fmla="*/ 240357 h 276933"/>
                  <a:gd name="connsiteX6" fmla="*/ 161980 w 329184"/>
                  <a:gd name="connsiteY6" fmla="*/ 245582 h 276933"/>
                  <a:gd name="connsiteX7" fmla="*/ 182880 w 329184"/>
                  <a:gd name="connsiteY7" fmla="*/ 261257 h 276933"/>
                  <a:gd name="connsiteX8" fmla="*/ 198556 w 329184"/>
                  <a:gd name="connsiteY8" fmla="*/ 266482 h 276933"/>
                  <a:gd name="connsiteX9" fmla="*/ 214231 w 329184"/>
                  <a:gd name="connsiteY9" fmla="*/ 276933 h 276933"/>
                  <a:gd name="connsiteX10" fmla="*/ 251665 w 329184"/>
                  <a:gd name="connsiteY10" fmla="*/ 225539 h 276933"/>
                  <a:gd name="connsiteX11" fmla="*/ 282703 w 329184"/>
                  <a:gd name="connsiteY11" fmla="*/ 134370 h 276933"/>
                  <a:gd name="connsiteX12" fmla="*/ 298378 w 329184"/>
                  <a:gd name="connsiteY12" fmla="*/ 89684 h 276933"/>
                  <a:gd name="connsiteX13" fmla="*/ 309999 w 329184"/>
                  <a:gd name="connsiteY13" fmla="*/ 56307 h 276933"/>
                  <a:gd name="connsiteX14" fmla="*/ 329184 w 329184"/>
                  <a:gd name="connsiteY14" fmla="*/ 0 h 276933"/>
                  <a:gd name="connsiteX0" fmla="*/ 0 w 329184"/>
                  <a:gd name="connsiteY0" fmla="*/ 67927 h 276933"/>
                  <a:gd name="connsiteX1" fmla="*/ 31351 w 329184"/>
                  <a:gd name="connsiteY1" fmla="*/ 78377 h 276933"/>
                  <a:gd name="connsiteX2" fmla="*/ 114954 w 329184"/>
                  <a:gd name="connsiteY2" fmla="*/ 209006 h 276933"/>
                  <a:gd name="connsiteX3" fmla="*/ 130629 w 329184"/>
                  <a:gd name="connsiteY3" fmla="*/ 224681 h 276933"/>
                  <a:gd name="connsiteX4" fmla="*/ 146304 w 329184"/>
                  <a:gd name="connsiteY4" fmla="*/ 240357 h 276933"/>
                  <a:gd name="connsiteX5" fmla="*/ 161980 w 329184"/>
                  <a:gd name="connsiteY5" fmla="*/ 245582 h 276933"/>
                  <a:gd name="connsiteX6" fmla="*/ 182880 w 329184"/>
                  <a:gd name="connsiteY6" fmla="*/ 261257 h 276933"/>
                  <a:gd name="connsiteX7" fmla="*/ 198556 w 329184"/>
                  <a:gd name="connsiteY7" fmla="*/ 266482 h 276933"/>
                  <a:gd name="connsiteX8" fmla="*/ 214231 w 329184"/>
                  <a:gd name="connsiteY8" fmla="*/ 276933 h 276933"/>
                  <a:gd name="connsiteX9" fmla="*/ 251665 w 329184"/>
                  <a:gd name="connsiteY9" fmla="*/ 225539 h 276933"/>
                  <a:gd name="connsiteX10" fmla="*/ 282703 w 329184"/>
                  <a:gd name="connsiteY10" fmla="*/ 134370 h 276933"/>
                  <a:gd name="connsiteX11" fmla="*/ 298378 w 329184"/>
                  <a:gd name="connsiteY11" fmla="*/ 89684 h 276933"/>
                  <a:gd name="connsiteX12" fmla="*/ 309999 w 329184"/>
                  <a:gd name="connsiteY12" fmla="*/ 56307 h 276933"/>
                  <a:gd name="connsiteX13" fmla="*/ 329184 w 329184"/>
                  <a:gd name="connsiteY13" fmla="*/ 0 h 276933"/>
                  <a:gd name="connsiteX0" fmla="*/ 0 w 329184"/>
                  <a:gd name="connsiteY0" fmla="*/ 67927 h 276933"/>
                  <a:gd name="connsiteX1" fmla="*/ 114954 w 329184"/>
                  <a:gd name="connsiteY1" fmla="*/ 209006 h 276933"/>
                  <a:gd name="connsiteX2" fmla="*/ 130629 w 329184"/>
                  <a:gd name="connsiteY2" fmla="*/ 224681 h 276933"/>
                  <a:gd name="connsiteX3" fmla="*/ 146304 w 329184"/>
                  <a:gd name="connsiteY3" fmla="*/ 240357 h 276933"/>
                  <a:gd name="connsiteX4" fmla="*/ 161980 w 329184"/>
                  <a:gd name="connsiteY4" fmla="*/ 245582 h 276933"/>
                  <a:gd name="connsiteX5" fmla="*/ 182880 w 329184"/>
                  <a:gd name="connsiteY5" fmla="*/ 261257 h 276933"/>
                  <a:gd name="connsiteX6" fmla="*/ 198556 w 329184"/>
                  <a:gd name="connsiteY6" fmla="*/ 266482 h 276933"/>
                  <a:gd name="connsiteX7" fmla="*/ 214231 w 329184"/>
                  <a:gd name="connsiteY7" fmla="*/ 276933 h 276933"/>
                  <a:gd name="connsiteX8" fmla="*/ 251665 w 329184"/>
                  <a:gd name="connsiteY8" fmla="*/ 225539 h 276933"/>
                  <a:gd name="connsiteX9" fmla="*/ 282703 w 329184"/>
                  <a:gd name="connsiteY9" fmla="*/ 134370 h 276933"/>
                  <a:gd name="connsiteX10" fmla="*/ 298378 w 329184"/>
                  <a:gd name="connsiteY10" fmla="*/ 89684 h 276933"/>
                  <a:gd name="connsiteX11" fmla="*/ 309999 w 329184"/>
                  <a:gd name="connsiteY11" fmla="*/ 56307 h 276933"/>
                  <a:gd name="connsiteX12" fmla="*/ 329184 w 329184"/>
                  <a:gd name="connsiteY12" fmla="*/ 0 h 276933"/>
                  <a:gd name="connsiteX0" fmla="*/ 0 w 329184"/>
                  <a:gd name="connsiteY0" fmla="*/ 67927 h 276933"/>
                  <a:gd name="connsiteX1" fmla="*/ 130629 w 329184"/>
                  <a:gd name="connsiteY1" fmla="*/ 224681 h 276933"/>
                  <a:gd name="connsiteX2" fmla="*/ 146304 w 329184"/>
                  <a:gd name="connsiteY2" fmla="*/ 240357 h 276933"/>
                  <a:gd name="connsiteX3" fmla="*/ 161980 w 329184"/>
                  <a:gd name="connsiteY3" fmla="*/ 245582 h 276933"/>
                  <a:gd name="connsiteX4" fmla="*/ 182880 w 329184"/>
                  <a:gd name="connsiteY4" fmla="*/ 261257 h 276933"/>
                  <a:gd name="connsiteX5" fmla="*/ 198556 w 329184"/>
                  <a:gd name="connsiteY5" fmla="*/ 266482 h 276933"/>
                  <a:gd name="connsiteX6" fmla="*/ 214231 w 329184"/>
                  <a:gd name="connsiteY6" fmla="*/ 276933 h 276933"/>
                  <a:gd name="connsiteX7" fmla="*/ 251665 w 329184"/>
                  <a:gd name="connsiteY7" fmla="*/ 225539 h 276933"/>
                  <a:gd name="connsiteX8" fmla="*/ 282703 w 329184"/>
                  <a:gd name="connsiteY8" fmla="*/ 134370 h 276933"/>
                  <a:gd name="connsiteX9" fmla="*/ 298378 w 329184"/>
                  <a:gd name="connsiteY9" fmla="*/ 89684 h 276933"/>
                  <a:gd name="connsiteX10" fmla="*/ 309999 w 329184"/>
                  <a:gd name="connsiteY10" fmla="*/ 56307 h 276933"/>
                  <a:gd name="connsiteX11" fmla="*/ 329184 w 329184"/>
                  <a:gd name="connsiteY11" fmla="*/ 0 h 276933"/>
                  <a:gd name="connsiteX0" fmla="*/ 0 w 329184"/>
                  <a:gd name="connsiteY0" fmla="*/ 67927 h 276933"/>
                  <a:gd name="connsiteX1" fmla="*/ 130629 w 329184"/>
                  <a:gd name="connsiteY1" fmla="*/ 224681 h 276933"/>
                  <a:gd name="connsiteX2" fmla="*/ 146304 w 329184"/>
                  <a:gd name="connsiteY2" fmla="*/ 240357 h 276933"/>
                  <a:gd name="connsiteX3" fmla="*/ 182880 w 329184"/>
                  <a:gd name="connsiteY3" fmla="*/ 261257 h 276933"/>
                  <a:gd name="connsiteX4" fmla="*/ 198556 w 329184"/>
                  <a:gd name="connsiteY4" fmla="*/ 266482 h 276933"/>
                  <a:gd name="connsiteX5" fmla="*/ 214231 w 329184"/>
                  <a:gd name="connsiteY5" fmla="*/ 276933 h 276933"/>
                  <a:gd name="connsiteX6" fmla="*/ 251665 w 329184"/>
                  <a:gd name="connsiteY6" fmla="*/ 225539 h 276933"/>
                  <a:gd name="connsiteX7" fmla="*/ 282703 w 329184"/>
                  <a:gd name="connsiteY7" fmla="*/ 134370 h 276933"/>
                  <a:gd name="connsiteX8" fmla="*/ 298378 w 329184"/>
                  <a:gd name="connsiteY8" fmla="*/ 89684 h 276933"/>
                  <a:gd name="connsiteX9" fmla="*/ 309999 w 329184"/>
                  <a:gd name="connsiteY9" fmla="*/ 56307 h 276933"/>
                  <a:gd name="connsiteX10" fmla="*/ 329184 w 329184"/>
                  <a:gd name="connsiteY10" fmla="*/ 0 h 276933"/>
                  <a:gd name="connsiteX0" fmla="*/ 0 w 329184"/>
                  <a:gd name="connsiteY0" fmla="*/ 67927 h 276933"/>
                  <a:gd name="connsiteX1" fmla="*/ 130629 w 329184"/>
                  <a:gd name="connsiteY1" fmla="*/ 224681 h 276933"/>
                  <a:gd name="connsiteX2" fmla="*/ 146304 w 329184"/>
                  <a:gd name="connsiteY2" fmla="*/ 240357 h 276933"/>
                  <a:gd name="connsiteX3" fmla="*/ 198556 w 329184"/>
                  <a:gd name="connsiteY3" fmla="*/ 266482 h 276933"/>
                  <a:gd name="connsiteX4" fmla="*/ 214231 w 329184"/>
                  <a:gd name="connsiteY4" fmla="*/ 276933 h 276933"/>
                  <a:gd name="connsiteX5" fmla="*/ 251665 w 329184"/>
                  <a:gd name="connsiteY5" fmla="*/ 225539 h 276933"/>
                  <a:gd name="connsiteX6" fmla="*/ 282703 w 329184"/>
                  <a:gd name="connsiteY6" fmla="*/ 134370 h 276933"/>
                  <a:gd name="connsiteX7" fmla="*/ 298378 w 329184"/>
                  <a:gd name="connsiteY7" fmla="*/ 89684 h 276933"/>
                  <a:gd name="connsiteX8" fmla="*/ 309999 w 329184"/>
                  <a:gd name="connsiteY8" fmla="*/ 56307 h 276933"/>
                  <a:gd name="connsiteX9" fmla="*/ 329184 w 329184"/>
                  <a:gd name="connsiteY9" fmla="*/ 0 h 276933"/>
                  <a:gd name="connsiteX0" fmla="*/ 0 w 329184"/>
                  <a:gd name="connsiteY0" fmla="*/ 67927 h 276933"/>
                  <a:gd name="connsiteX1" fmla="*/ 130629 w 329184"/>
                  <a:gd name="connsiteY1" fmla="*/ 224681 h 276933"/>
                  <a:gd name="connsiteX2" fmla="*/ 146304 w 329184"/>
                  <a:gd name="connsiteY2" fmla="*/ 240357 h 276933"/>
                  <a:gd name="connsiteX3" fmla="*/ 214231 w 329184"/>
                  <a:gd name="connsiteY3" fmla="*/ 276933 h 276933"/>
                  <a:gd name="connsiteX4" fmla="*/ 251665 w 329184"/>
                  <a:gd name="connsiteY4" fmla="*/ 225539 h 276933"/>
                  <a:gd name="connsiteX5" fmla="*/ 282703 w 329184"/>
                  <a:gd name="connsiteY5" fmla="*/ 134370 h 276933"/>
                  <a:gd name="connsiteX6" fmla="*/ 298378 w 329184"/>
                  <a:gd name="connsiteY6" fmla="*/ 89684 h 276933"/>
                  <a:gd name="connsiteX7" fmla="*/ 309999 w 329184"/>
                  <a:gd name="connsiteY7" fmla="*/ 56307 h 276933"/>
                  <a:gd name="connsiteX8" fmla="*/ 329184 w 329184"/>
                  <a:gd name="connsiteY8" fmla="*/ 0 h 276933"/>
                  <a:gd name="connsiteX0" fmla="*/ 0 w 329184"/>
                  <a:gd name="connsiteY0" fmla="*/ 67927 h 276933"/>
                  <a:gd name="connsiteX1" fmla="*/ 130629 w 329184"/>
                  <a:gd name="connsiteY1" fmla="*/ 224681 h 276933"/>
                  <a:gd name="connsiteX2" fmla="*/ 214231 w 329184"/>
                  <a:gd name="connsiteY2" fmla="*/ 276933 h 276933"/>
                  <a:gd name="connsiteX3" fmla="*/ 251665 w 329184"/>
                  <a:gd name="connsiteY3" fmla="*/ 225539 h 276933"/>
                  <a:gd name="connsiteX4" fmla="*/ 282703 w 329184"/>
                  <a:gd name="connsiteY4" fmla="*/ 134370 h 276933"/>
                  <a:gd name="connsiteX5" fmla="*/ 298378 w 329184"/>
                  <a:gd name="connsiteY5" fmla="*/ 89684 h 276933"/>
                  <a:gd name="connsiteX6" fmla="*/ 309999 w 329184"/>
                  <a:gd name="connsiteY6" fmla="*/ 56307 h 276933"/>
                  <a:gd name="connsiteX7" fmla="*/ 329184 w 329184"/>
                  <a:gd name="connsiteY7" fmla="*/ 0 h 276933"/>
                  <a:gd name="connsiteX0" fmla="*/ 0 w 329184"/>
                  <a:gd name="connsiteY0" fmla="*/ 67927 h 276933"/>
                  <a:gd name="connsiteX1" fmla="*/ 214231 w 329184"/>
                  <a:gd name="connsiteY1" fmla="*/ 276933 h 276933"/>
                  <a:gd name="connsiteX2" fmla="*/ 251665 w 329184"/>
                  <a:gd name="connsiteY2" fmla="*/ 225539 h 276933"/>
                  <a:gd name="connsiteX3" fmla="*/ 282703 w 329184"/>
                  <a:gd name="connsiteY3" fmla="*/ 134370 h 276933"/>
                  <a:gd name="connsiteX4" fmla="*/ 298378 w 329184"/>
                  <a:gd name="connsiteY4" fmla="*/ 89684 h 276933"/>
                  <a:gd name="connsiteX5" fmla="*/ 309999 w 329184"/>
                  <a:gd name="connsiteY5" fmla="*/ 56307 h 276933"/>
                  <a:gd name="connsiteX6" fmla="*/ 329184 w 329184"/>
                  <a:gd name="connsiteY6" fmla="*/ 0 h 276933"/>
                  <a:gd name="connsiteX0" fmla="*/ 0 w 329184"/>
                  <a:gd name="connsiteY0" fmla="*/ 67927 h 276933"/>
                  <a:gd name="connsiteX1" fmla="*/ 214231 w 329184"/>
                  <a:gd name="connsiteY1" fmla="*/ 276933 h 276933"/>
                  <a:gd name="connsiteX2" fmla="*/ 251665 w 329184"/>
                  <a:gd name="connsiteY2" fmla="*/ 225539 h 276933"/>
                  <a:gd name="connsiteX3" fmla="*/ 282703 w 329184"/>
                  <a:gd name="connsiteY3" fmla="*/ 134370 h 276933"/>
                  <a:gd name="connsiteX4" fmla="*/ 298378 w 329184"/>
                  <a:gd name="connsiteY4" fmla="*/ 89684 h 276933"/>
                  <a:gd name="connsiteX5" fmla="*/ 329184 w 329184"/>
                  <a:gd name="connsiteY5" fmla="*/ 0 h 276933"/>
                  <a:gd name="connsiteX0" fmla="*/ 0 w 329184"/>
                  <a:gd name="connsiteY0" fmla="*/ 67927 h 276933"/>
                  <a:gd name="connsiteX1" fmla="*/ 214231 w 329184"/>
                  <a:gd name="connsiteY1" fmla="*/ 276933 h 276933"/>
                  <a:gd name="connsiteX2" fmla="*/ 251665 w 329184"/>
                  <a:gd name="connsiteY2" fmla="*/ 225539 h 276933"/>
                  <a:gd name="connsiteX3" fmla="*/ 298378 w 329184"/>
                  <a:gd name="connsiteY3" fmla="*/ 89684 h 276933"/>
                  <a:gd name="connsiteX4" fmla="*/ 329184 w 329184"/>
                  <a:gd name="connsiteY4" fmla="*/ 0 h 276933"/>
                  <a:gd name="connsiteX0" fmla="*/ 0 w 329184"/>
                  <a:gd name="connsiteY0" fmla="*/ 67927 h 276999"/>
                  <a:gd name="connsiteX1" fmla="*/ 214231 w 329184"/>
                  <a:gd name="connsiteY1" fmla="*/ 276933 h 276999"/>
                  <a:gd name="connsiteX2" fmla="*/ 298378 w 329184"/>
                  <a:gd name="connsiteY2" fmla="*/ 89684 h 276999"/>
                  <a:gd name="connsiteX3" fmla="*/ 329184 w 329184"/>
                  <a:gd name="connsiteY3" fmla="*/ 0 h 276999"/>
                  <a:gd name="connsiteX0" fmla="*/ 0 w 329184"/>
                  <a:gd name="connsiteY0" fmla="*/ 67927 h 276933"/>
                  <a:gd name="connsiteX1" fmla="*/ 214231 w 329184"/>
                  <a:gd name="connsiteY1" fmla="*/ 276933 h 276933"/>
                  <a:gd name="connsiteX2" fmla="*/ 329184 w 329184"/>
                  <a:gd name="connsiteY2" fmla="*/ 0 h 276933"/>
                  <a:gd name="connsiteX0" fmla="*/ 0 w 323662"/>
                  <a:gd name="connsiteY0" fmla="*/ 97883 h 306889"/>
                  <a:gd name="connsiteX1" fmla="*/ 214231 w 323662"/>
                  <a:gd name="connsiteY1" fmla="*/ 306889 h 306889"/>
                  <a:gd name="connsiteX2" fmla="*/ 323662 w 323662"/>
                  <a:gd name="connsiteY2" fmla="*/ 0 h 306889"/>
                </a:gdLst>
                <a:ahLst/>
                <a:cxnLst>
                  <a:cxn ang="0">
                    <a:pos x="connsiteX0" y="connsiteY0"/>
                  </a:cxn>
                  <a:cxn ang="0">
                    <a:pos x="connsiteX1" y="connsiteY1"/>
                  </a:cxn>
                  <a:cxn ang="0">
                    <a:pos x="connsiteX2" y="connsiteY2"/>
                  </a:cxn>
                </a:cxnLst>
                <a:rect l="l" t="t" r="r" b="b"/>
                <a:pathLst>
                  <a:path w="323662" h="306889">
                    <a:moveTo>
                      <a:pt x="0" y="97883"/>
                    </a:moveTo>
                    <a:lnTo>
                      <a:pt x="214231" y="306889"/>
                    </a:lnTo>
                    <a:cubicBezTo>
                      <a:pt x="269095" y="295568"/>
                      <a:pt x="299714" y="57694"/>
                      <a:pt x="323662" y="0"/>
                    </a:cubicBezTo>
                  </a:path>
                </a:pathLst>
              </a:custGeom>
              <a:noFill/>
              <a:ln w="19050" cap="rnd">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a:solidFill>
                    <a:schemeClr val="lt1"/>
                  </a:solidFill>
                </a:endParaRPr>
              </a:p>
            </p:txBody>
          </p:sp>
        </p:grpSp>
      </p:grpSp>
      <p:grpSp>
        <p:nvGrpSpPr>
          <p:cNvPr id="66" name="Group 65">
            <a:extLst>
              <a:ext uri="{FF2B5EF4-FFF2-40B4-BE49-F238E27FC236}">
                <a16:creationId xmlns:a16="http://schemas.microsoft.com/office/drawing/2014/main" id="{A3BD01D6-7C6F-4493-8B0B-5453D31E3DFD}"/>
              </a:ext>
            </a:extLst>
          </p:cNvPr>
          <p:cNvGrpSpPr/>
          <p:nvPr/>
        </p:nvGrpSpPr>
        <p:grpSpPr>
          <a:xfrm>
            <a:off x="1435447" y="2919474"/>
            <a:ext cx="2153599" cy="1705983"/>
            <a:chOff x="5572332" y="1576712"/>
            <a:chExt cx="1361698" cy="1315363"/>
          </a:xfrm>
        </p:grpSpPr>
        <p:sp>
          <p:nvSpPr>
            <p:cNvPr id="67" name="Rectangle 19">
              <a:extLst>
                <a:ext uri="{FF2B5EF4-FFF2-40B4-BE49-F238E27FC236}">
                  <a16:creationId xmlns:a16="http://schemas.microsoft.com/office/drawing/2014/main" id="{C66F04D0-D9D0-45F0-86FD-B96FC49887A0}"/>
                </a:ext>
              </a:extLst>
            </p:cNvPr>
            <p:cNvSpPr/>
            <p:nvPr/>
          </p:nvSpPr>
          <p:spPr>
            <a:xfrm rot="21599113">
              <a:off x="5572332" y="1581530"/>
              <a:ext cx="1361698" cy="1310545"/>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 name="connsiteX0" fmla="*/ 30785 w 1319601"/>
                <a:gd name="connsiteY0" fmla="*/ 0 h 1258608"/>
                <a:gd name="connsiteX1" fmla="*/ 1312848 w 1319601"/>
                <a:gd name="connsiteY1" fmla="*/ 20567 h 1258608"/>
                <a:gd name="connsiteX2" fmla="*/ 1319601 w 1319601"/>
                <a:gd name="connsiteY2" fmla="*/ 1233129 h 1258608"/>
                <a:gd name="connsiteX3" fmla="*/ 0 w 1319601"/>
                <a:gd name="connsiteY3" fmla="*/ 1235984 h 1258608"/>
                <a:gd name="connsiteX4" fmla="*/ 30785 w 1319601"/>
                <a:gd name="connsiteY4" fmla="*/ 0 h 1258608"/>
                <a:gd name="connsiteX0" fmla="*/ 31250 w 1320066"/>
                <a:gd name="connsiteY0" fmla="*/ 0 h 1267432"/>
                <a:gd name="connsiteX1" fmla="*/ 1313313 w 1320066"/>
                <a:gd name="connsiteY1" fmla="*/ 20567 h 1267432"/>
                <a:gd name="connsiteX2" fmla="*/ 1320066 w 1320066"/>
                <a:gd name="connsiteY2" fmla="*/ 1233129 h 1267432"/>
                <a:gd name="connsiteX3" fmla="*/ 0 w 1320066"/>
                <a:gd name="connsiteY3" fmla="*/ 1260343 h 1267432"/>
                <a:gd name="connsiteX4" fmla="*/ 31250 w 1320066"/>
                <a:gd name="connsiteY4" fmla="*/ 0 h 1267432"/>
                <a:gd name="connsiteX0" fmla="*/ 31250 w 1320066"/>
                <a:gd name="connsiteY0" fmla="*/ 0 h 1268253"/>
                <a:gd name="connsiteX1" fmla="*/ 1313313 w 1320066"/>
                <a:gd name="connsiteY1" fmla="*/ 20567 h 1268253"/>
                <a:gd name="connsiteX2" fmla="*/ 1320066 w 1320066"/>
                <a:gd name="connsiteY2" fmla="*/ 1233129 h 1268253"/>
                <a:gd name="connsiteX3" fmla="*/ 0 w 1320066"/>
                <a:gd name="connsiteY3" fmla="*/ 1260343 h 1268253"/>
                <a:gd name="connsiteX4" fmla="*/ 31250 w 1320066"/>
                <a:gd name="connsiteY4" fmla="*/ 0 h 1268253"/>
                <a:gd name="connsiteX0" fmla="*/ 31250 w 1320066"/>
                <a:gd name="connsiteY0" fmla="*/ 0 h 1263844"/>
                <a:gd name="connsiteX1" fmla="*/ 1313313 w 1320066"/>
                <a:gd name="connsiteY1" fmla="*/ 20567 h 1263844"/>
                <a:gd name="connsiteX2" fmla="*/ 1320066 w 1320066"/>
                <a:gd name="connsiteY2" fmla="*/ 1233129 h 1263844"/>
                <a:gd name="connsiteX3" fmla="*/ 0 w 1320066"/>
                <a:gd name="connsiteY3" fmla="*/ 1260343 h 1263844"/>
                <a:gd name="connsiteX4" fmla="*/ 31250 w 1320066"/>
                <a:gd name="connsiteY4" fmla="*/ 0 h 1263844"/>
                <a:gd name="connsiteX0" fmla="*/ 31250 w 1320066"/>
                <a:gd name="connsiteY0" fmla="*/ 0 h 1263844"/>
                <a:gd name="connsiteX1" fmla="*/ 1313313 w 1320066"/>
                <a:gd name="connsiteY1" fmla="*/ 20567 h 1263844"/>
                <a:gd name="connsiteX2" fmla="*/ 1320066 w 1320066"/>
                <a:gd name="connsiteY2" fmla="*/ 1233129 h 1263844"/>
                <a:gd name="connsiteX3" fmla="*/ 0 w 1320066"/>
                <a:gd name="connsiteY3" fmla="*/ 1260343 h 1263844"/>
                <a:gd name="connsiteX4" fmla="*/ 31250 w 1320066"/>
                <a:gd name="connsiteY4" fmla="*/ 0 h 1263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066" h="1263844">
                  <a:moveTo>
                    <a:pt x="31250" y="0"/>
                  </a:moveTo>
                  <a:lnTo>
                    <a:pt x="1313313" y="20567"/>
                  </a:lnTo>
                  <a:cubicBezTo>
                    <a:pt x="1315242" y="429048"/>
                    <a:pt x="1291435" y="859628"/>
                    <a:pt x="1320066" y="1233129"/>
                  </a:cubicBezTo>
                  <a:cubicBezTo>
                    <a:pt x="665493" y="1279400"/>
                    <a:pt x="439867" y="1259391"/>
                    <a:pt x="0" y="1260343"/>
                  </a:cubicBezTo>
                  <a:lnTo>
                    <a:pt x="31250" y="0"/>
                  </a:lnTo>
                  <a:close/>
                </a:path>
              </a:pathLst>
            </a:custGeom>
            <a:gradFill flip="none" rotWithShape="1">
              <a:gsLst>
                <a:gs pos="0">
                  <a:srgbClr val="F6EBB6"/>
                </a:gs>
                <a:gs pos="100000">
                  <a:srgbClr val="F0DD80"/>
                </a:gs>
              </a:gsLst>
              <a:lin ang="5400000" scaled="1"/>
              <a:tileRect/>
            </a:gradFill>
            <a:ln>
              <a:noFill/>
            </a:ln>
            <a:effectLst>
              <a:outerShdw blurRad="38100" dist="12700" dir="5400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endParaRPr lang="en-US" sz="2000" dirty="0">
                <a:solidFill>
                  <a:schemeClr val="tx1"/>
                </a:solidFill>
                <a:latin typeface="Arial" pitchFamily="34" charset="0"/>
                <a:cs typeface="Arial" pitchFamily="34" charset="0"/>
              </a:endParaRPr>
            </a:p>
          </p:txBody>
        </p:sp>
        <p:grpSp>
          <p:nvGrpSpPr>
            <p:cNvPr id="68" name="Group 67">
              <a:extLst>
                <a:ext uri="{FF2B5EF4-FFF2-40B4-BE49-F238E27FC236}">
                  <a16:creationId xmlns:a16="http://schemas.microsoft.com/office/drawing/2014/main" id="{26F05F54-6E8D-4588-AC52-DD2F2E05FA8C}"/>
                </a:ext>
              </a:extLst>
            </p:cNvPr>
            <p:cNvGrpSpPr/>
            <p:nvPr/>
          </p:nvGrpSpPr>
          <p:grpSpPr>
            <a:xfrm rot="21599113">
              <a:off x="5983932" y="1879944"/>
              <a:ext cx="525215" cy="108470"/>
              <a:chOff x="1608385" y="4223894"/>
              <a:chExt cx="727444" cy="150236"/>
            </a:xfrm>
          </p:grpSpPr>
          <p:sp>
            <p:nvSpPr>
              <p:cNvPr id="77" name="Freeform 75">
                <a:extLst>
                  <a:ext uri="{FF2B5EF4-FFF2-40B4-BE49-F238E27FC236}">
                    <a16:creationId xmlns:a16="http://schemas.microsoft.com/office/drawing/2014/main" id="{30BC97FE-65C3-4B18-AB89-05338C25F3B5}"/>
                  </a:ext>
                </a:extLst>
              </p:cNvPr>
              <p:cNvSpPr/>
              <p:nvPr/>
            </p:nvSpPr>
            <p:spPr>
              <a:xfrm rot="5400000" flipH="1" flipV="1">
                <a:off x="1937187" y="3956303"/>
                <a:ext cx="45719" cy="703323"/>
              </a:xfrm>
              <a:custGeom>
                <a:avLst/>
                <a:gdLst>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450428 w 1860336"/>
                  <a:gd name="connsiteY15" fmla="*/ 740979 h 1513490"/>
                  <a:gd name="connsiteX16" fmla="*/ 1497724 w 1860336"/>
                  <a:gd name="connsiteY16" fmla="*/ 788276 h 1513490"/>
                  <a:gd name="connsiteX17" fmla="*/ 1545021 w 1860336"/>
                  <a:gd name="connsiteY17" fmla="*/ 882869 h 1513490"/>
                  <a:gd name="connsiteX18" fmla="*/ 1592317 w 1860336"/>
                  <a:gd name="connsiteY18" fmla="*/ 977462 h 1513490"/>
                  <a:gd name="connsiteX19" fmla="*/ 1639614 w 1860336"/>
                  <a:gd name="connsiteY19" fmla="*/ 1008993 h 1513490"/>
                  <a:gd name="connsiteX20" fmla="*/ 1686910 w 1860336"/>
                  <a:gd name="connsiteY20" fmla="*/ 1056290 h 1513490"/>
                  <a:gd name="connsiteX21" fmla="*/ 1734207 w 1860336"/>
                  <a:gd name="connsiteY21" fmla="*/ 1182414 h 1513490"/>
                  <a:gd name="connsiteX22" fmla="*/ 1749973 w 1860336"/>
                  <a:gd name="connsiteY22" fmla="*/ 1229710 h 1513490"/>
                  <a:gd name="connsiteX23" fmla="*/ 1797269 w 1860336"/>
                  <a:gd name="connsiteY23" fmla="*/ 1261241 h 1513490"/>
                  <a:gd name="connsiteX24" fmla="*/ 1813035 w 1860336"/>
                  <a:gd name="connsiteY24" fmla="*/ 1340069 h 1513490"/>
                  <a:gd name="connsiteX25" fmla="*/ 1844566 w 1860336"/>
                  <a:gd name="connsiteY25" fmla="*/ 1387365 h 1513490"/>
                  <a:gd name="connsiteX26" fmla="*/ 1860331 w 1860336"/>
                  <a:gd name="connsiteY26"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450428 w 1860336"/>
                  <a:gd name="connsiteY15" fmla="*/ 740979 h 1513490"/>
                  <a:gd name="connsiteX16" fmla="*/ 1497724 w 1860336"/>
                  <a:gd name="connsiteY16" fmla="*/ 788276 h 1513490"/>
                  <a:gd name="connsiteX17" fmla="*/ 1545021 w 1860336"/>
                  <a:gd name="connsiteY17" fmla="*/ 882869 h 1513490"/>
                  <a:gd name="connsiteX18" fmla="*/ 1592317 w 1860336"/>
                  <a:gd name="connsiteY18" fmla="*/ 977462 h 1513490"/>
                  <a:gd name="connsiteX19" fmla="*/ 1686910 w 1860336"/>
                  <a:gd name="connsiteY19" fmla="*/ 1056290 h 1513490"/>
                  <a:gd name="connsiteX20" fmla="*/ 1734207 w 1860336"/>
                  <a:gd name="connsiteY20" fmla="*/ 1182414 h 1513490"/>
                  <a:gd name="connsiteX21" fmla="*/ 1749973 w 1860336"/>
                  <a:gd name="connsiteY21" fmla="*/ 1229710 h 1513490"/>
                  <a:gd name="connsiteX22" fmla="*/ 1797269 w 1860336"/>
                  <a:gd name="connsiteY22" fmla="*/ 1261241 h 1513490"/>
                  <a:gd name="connsiteX23" fmla="*/ 1813035 w 1860336"/>
                  <a:gd name="connsiteY23" fmla="*/ 1340069 h 1513490"/>
                  <a:gd name="connsiteX24" fmla="*/ 1844566 w 1860336"/>
                  <a:gd name="connsiteY24" fmla="*/ 1387365 h 1513490"/>
                  <a:gd name="connsiteX25" fmla="*/ 1860331 w 1860336"/>
                  <a:gd name="connsiteY25"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450428 w 1860336"/>
                  <a:gd name="connsiteY15" fmla="*/ 740979 h 1513490"/>
                  <a:gd name="connsiteX16" fmla="*/ 1497724 w 1860336"/>
                  <a:gd name="connsiteY16" fmla="*/ 788276 h 1513490"/>
                  <a:gd name="connsiteX17" fmla="*/ 1545021 w 1860336"/>
                  <a:gd name="connsiteY17" fmla="*/ 882869 h 1513490"/>
                  <a:gd name="connsiteX18" fmla="*/ 1686910 w 1860336"/>
                  <a:gd name="connsiteY18" fmla="*/ 1056290 h 1513490"/>
                  <a:gd name="connsiteX19" fmla="*/ 1734207 w 1860336"/>
                  <a:gd name="connsiteY19" fmla="*/ 1182414 h 1513490"/>
                  <a:gd name="connsiteX20" fmla="*/ 1749973 w 1860336"/>
                  <a:gd name="connsiteY20" fmla="*/ 1229710 h 1513490"/>
                  <a:gd name="connsiteX21" fmla="*/ 1797269 w 1860336"/>
                  <a:gd name="connsiteY21" fmla="*/ 1261241 h 1513490"/>
                  <a:gd name="connsiteX22" fmla="*/ 1813035 w 1860336"/>
                  <a:gd name="connsiteY22" fmla="*/ 1340069 h 1513490"/>
                  <a:gd name="connsiteX23" fmla="*/ 1844566 w 1860336"/>
                  <a:gd name="connsiteY23" fmla="*/ 1387365 h 1513490"/>
                  <a:gd name="connsiteX24" fmla="*/ 1860331 w 1860336"/>
                  <a:gd name="connsiteY24"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450428 w 1860336"/>
                  <a:gd name="connsiteY15" fmla="*/ 740979 h 1513490"/>
                  <a:gd name="connsiteX16" fmla="*/ 1497724 w 1860336"/>
                  <a:gd name="connsiteY16" fmla="*/ 788276 h 1513490"/>
                  <a:gd name="connsiteX17" fmla="*/ 1686910 w 1860336"/>
                  <a:gd name="connsiteY17" fmla="*/ 1056290 h 1513490"/>
                  <a:gd name="connsiteX18" fmla="*/ 1734207 w 1860336"/>
                  <a:gd name="connsiteY18" fmla="*/ 1182414 h 1513490"/>
                  <a:gd name="connsiteX19" fmla="*/ 1749973 w 1860336"/>
                  <a:gd name="connsiteY19" fmla="*/ 1229710 h 1513490"/>
                  <a:gd name="connsiteX20" fmla="*/ 1797269 w 1860336"/>
                  <a:gd name="connsiteY20" fmla="*/ 1261241 h 1513490"/>
                  <a:gd name="connsiteX21" fmla="*/ 1813035 w 1860336"/>
                  <a:gd name="connsiteY21" fmla="*/ 1340069 h 1513490"/>
                  <a:gd name="connsiteX22" fmla="*/ 1844566 w 1860336"/>
                  <a:gd name="connsiteY22" fmla="*/ 1387365 h 1513490"/>
                  <a:gd name="connsiteX23" fmla="*/ 1860331 w 1860336"/>
                  <a:gd name="connsiteY23"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450428 w 1860336"/>
                  <a:gd name="connsiteY15" fmla="*/ 740979 h 1513490"/>
                  <a:gd name="connsiteX16" fmla="*/ 1686910 w 1860336"/>
                  <a:gd name="connsiteY16" fmla="*/ 1056290 h 1513490"/>
                  <a:gd name="connsiteX17" fmla="*/ 1734207 w 1860336"/>
                  <a:gd name="connsiteY17" fmla="*/ 1182414 h 1513490"/>
                  <a:gd name="connsiteX18" fmla="*/ 1749973 w 1860336"/>
                  <a:gd name="connsiteY18" fmla="*/ 1229710 h 1513490"/>
                  <a:gd name="connsiteX19" fmla="*/ 1797269 w 1860336"/>
                  <a:gd name="connsiteY19" fmla="*/ 1261241 h 1513490"/>
                  <a:gd name="connsiteX20" fmla="*/ 1813035 w 1860336"/>
                  <a:gd name="connsiteY20" fmla="*/ 1340069 h 1513490"/>
                  <a:gd name="connsiteX21" fmla="*/ 1844566 w 1860336"/>
                  <a:gd name="connsiteY21" fmla="*/ 1387365 h 1513490"/>
                  <a:gd name="connsiteX22" fmla="*/ 1860331 w 1860336"/>
                  <a:gd name="connsiteY22"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734207 w 1860336"/>
                  <a:gd name="connsiteY16" fmla="*/ 1182414 h 1513490"/>
                  <a:gd name="connsiteX17" fmla="*/ 1749973 w 1860336"/>
                  <a:gd name="connsiteY17" fmla="*/ 1229710 h 1513490"/>
                  <a:gd name="connsiteX18" fmla="*/ 1797269 w 1860336"/>
                  <a:gd name="connsiteY18" fmla="*/ 1261241 h 1513490"/>
                  <a:gd name="connsiteX19" fmla="*/ 1813035 w 1860336"/>
                  <a:gd name="connsiteY19" fmla="*/ 1340069 h 1513490"/>
                  <a:gd name="connsiteX20" fmla="*/ 1844566 w 1860336"/>
                  <a:gd name="connsiteY20" fmla="*/ 1387365 h 1513490"/>
                  <a:gd name="connsiteX21" fmla="*/ 1860331 w 1860336"/>
                  <a:gd name="connsiteY21"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707097 w 1860336"/>
                  <a:gd name="connsiteY16" fmla="*/ 1149306 h 1513490"/>
                  <a:gd name="connsiteX17" fmla="*/ 1734207 w 1860336"/>
                  <a:gd name="connsiteY17" fmla="*/ 1182414 h 1513490"/>
                  <a:gd name="connsiteX18" fmla="*/ 1749973 w 1860336"/>
                  <a:gd name="connsiteY18" fmla="*/ 1229710 h 1513490"/>
                  <a:gd name="connsiteX19" fmla="*/ 1797269 w 1860336"/>
                  <a:gd name="connsiteY19" fmla="*/ 1261241 h 1513490"/>
                  <a:gd name="connsiteX20" fmla="*/ 1813035 w 1860336"/>
                  <a:gd name="connsiteY20" fmla="*/ 1340069 h 1513490"/>
                  <a:gd name="connsiteX21" fmla="*/ 1844566 w 1860336"/>
                  <a:gd name="connsiteY21" fmla="*/ 1387365 h 1513490"/>
                  <a:gd name="connsiteX22" fmla="*/ 1860331 w 1860336"/>
                  <a:gd name="connsiteY22"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734207 w 1860336"/>
                  <a:gd name="connsiteY16" fmla="*/ 1182414 h 1513490"/>
                  <a:gd name="connsiteX17" fmla="*/ 1749973 w 1860336"/>
                  <a:gd name="connsiteY17" fmla="*/ 1229710 h 1513490"/>
                  <a:gd name="connsiteX18" fmla="*/ 1797269 w 1860336"/>
                  <a:gd name="connsiteY18" fmla="*/ 1261241 h 1513490"/>
                  <a:gd name="connsiteX19" fmla="*/ 1813035 w 1860336"/>
                  <a:gd name="connsiteY19" fmla="*/ 1340069 h 1513490"/>
                  <a:gd name="connsiteX20" fmla="*/ 1844566 w 1860336"/>
                  <a:gd name="connsiteY20" fmla="*/ 1387365 h 1513490"/>
                  <a:gd name="connsiteX21" fmla="*/ 1860331 w 1860336"/>
                  <a:gd name="connsiteY21"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718007 w 1860336"/>
                  <a:gd name="connsiteY16" fmla="*/ 1129571 h 1513490"/>
                  <a:gd name="connsiteX17" fmla="*/ 1734207 w 1860336"/>
                  <a:gd name="connsiteY17" fmla="*/ 1182414 h 1513490"/>
                  <a:gd name="connsiteX18" fmla="*/ 1749973 w 1860336"/>
                  <a:gd name="connsiteY18" fmla="*/ 1229710 h 1513490"/>
                  <a:gd name="connsiteX19" fmla="*/ 1797269 w 1860336"/>
                  <a:gd name="connsiteY19" fmla="*/ 1261241 h 1513490"/>
                  <a:gd name="connsiteX20" fmla="*/ 1813035 w 1860336"/>
                  <a:gd name="connsiteY20" fmla="*/ 1340069 h 1513490"/>
                  <a:gd name="connsiteX21" fmla="*/ 1844566 w 1860336"/>
                  <a:gd name="connsiteY21" fmla="*/ 1387365 h 1513490"/>
                  <a:gd name="connsiteX22" fmla="*/ 1860331 w 1860336"/>
                  <a:gd name="connsiteY22"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734207 w 1860336"/>
                  <a:gd name="connsiteY16" fmla="*/ 1182414 h 1513490"/>
                  <a:gd name="connsiteX17" fmla="*/ 1749973 w 1860336"/>
                  <a:gd name="connsiteY17" fmla="*/ 1229710 h 1513490"/>
                  <a:gd name="connsiteX18" fmla="*/ 1797269 w 1860336"/>
                  <a:gd name="connsiteY18" fmla="*/ 1261241 h 1513490"/>
                  <a:gd name="connsiteX19" fmla="*/ 1813035 w 1860336"/>
                  <a:gd name="connsiteY19" fmla="*/ 1340069 h 1513490"/>
                  <a:gd name="connsiteX20" fmla="*/ 1844566 w 1860336"/>
                  <a:gd name="connsiteY20" fmla="*/ 1387365 h 1513490"/>
                  <a:gd name="connsiteX21" fmla="*/ 1860331 w 1860336"/>
                  <a:gd name="connsiteY21"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749973 w 1860336"/>
                  <a:gd name="connsiteY16" fmla="*/ 1229710 h 1513490"/>
                  <a:gd name="connsiteX17" fmla="*/ 1797269 w 1860336"/>
                  <a:gd name="connsiteY17" fmla="*/ 1261241 h 1513490"/>
                  <a:gd name="connsiteX18" fmla="*/ 1813035 w 1860336"/>
                  <a:gd name="connsiteY18" fmla="*/ 1340069 h 1513490"/>
                  <a:gd name="connsiteX19" fmla="*/ 1844566 w 1860336"/>
                  <a:gd name="connsiteY19" fmla="*/ 1387365 h 1513490"/>
                  <a:gd name="connsiteX20" fmla="*/ 1860331 w 1860336"/>
                  <a:gd name="connsiteY20"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797269 w 1860336"/>
                  <a:gd name="connsiteY16" fmla="*/ 1261241 h 1513490"/>
                  <a:gd name="connsiteX17" fmla="*/ 1813035 w 1860336"/>
                  <a:gd name="connsiteY17" fmla="*/ 1340069 h 1513490"/>
                  <a:gd name="connsiteX18" fmla="*/ 1844566 w 1860336"/>
                  <a:gd name="connsiteY18" fmla="*/ 1387365 h 1513490"/>
                  <a:gd name="connsiteX19" fmla="*/ 1860331 w 1860336"/>
                  <a:gd name="connsiteY19"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813035 w 1860336"/>
                  <a:gd name="connsiteY16" fmla="*/ 1340069 h 1513490"/>
                  <a:gd name="connsiteX17" fmla="*/ 1844566 w 1860336"/>
                  <a:gd name="connsiteY17" fmla="*/ 1387365 h 1513490"/>
                  <a:gd name="connsiteX18" fmla="*/ 1860331 w 1860336"/>
                  <a:gd name="connsiteY18"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844566 w 1860336"/>
                  <a:gd name="connsiteY16" fmla="*/ 1387365 h 1513490"/>
                  <a:gd name="connsiteX17" fmla="*/ 1860331 w 1860336"/>
                  <a:gd name="connsiteY17" fmla="*/ 1513490 h 1513490"/>
                  <a:gd name="connsiteX0" fmla="*/ 0 w 1860331"/>
                  <a:gd name="connsiteY0" fmla="*/ 0 h 1513490"/>
                  <a:gd name="connsiteX1" fmla="*/ 236483 w 1860331"/>
                  <a:gd name="connsiteY1" fmla="*/ 47296 h 1513490"/>
                  <a:gd name="connsiteX2" fmla="*/ 378373 w 1860331"/>
                  <a:gd name="connsiteY2" fmla="*/ 78828 h 1513490"/>
                  <a:gd name="connsiteX3" fmla="*/ 457200 w 1860331"/>
                  <a:gd name="connsiteY3" fmla="*/ 94593 h 1513490"/>
                  <a:gd name="connsiteX4" fmla="*/ 536028 w 1860331"/>
                  <a:gd name="connsiteY4" fmla="*/ 126124 h 1513490"/>
                  <a:gd name="connsiteX5" fmla="*/ 583324 w 1860331"/>
                  <a:gd name="connsiteY5" fmla="*/ 141890 h 1513490"/>
                  <a:gd name="connsiteX6" fmla="*/ 630621 w 1860331"/>
                  <a:gd name="connsiteY6" fmla="*/ 173421 h 1513490"/>
                  <a:gd name="connsiteX7" fmla="*/ 740979 w 1860331"/>
                  <a:gd name="connsiteY7" fmla="*/ 204952 h 1513490"/>
                  <a:gd name="connsiteX8" fmla="*/ 851338 w 1860331"/>
                  <a:gd name="connsiteY8" fmla="*/ 252248 h 1513490"/>
                  <a:gd name="connsiteX9" fmla="*/ 898635 w 1860331"/>
                  <a:gd name="connsiteY9" fmla="*/ 283779 h 1513490"/>
                  <a:gd name="connsiteX10" fmla="*/ 945931 w 1860331"/>
                  <a:gd name="connsiteY10" fmla="*/ 299545 h 1513490"/>
                  <a:gd name="connsiteX11" fmla="*/ 1040524 w 1860331"/>
                  <a:gd name="connsiteY11" fmla="*/ 346841 h 1513490"/>
                  <a:gd name="connsiteX12" fmla="*/ 1182414 w 1860331"/>
                  <a:gd name="connsiteY12" fmla="*/ 488731 h 1513490"/>
                  <a:gd name="connsiteX13" fmla="*/ 1229710 w 1860331"/>
                  <a:gd name="connsiteY13" fmla="*/ 536028 h 1513490"/>
                  <a:gd name="connsiteX14" fmla="*/ 1308538 w 1860331"/>
                  <a:gd name="connsiteY14" fmla="*/ 599090 h 1513490"/>
                  <a:gd name="connsiteX15" fmla="*/ 1686910 w 1860331"/>
                  <a:gd name="connsiteY15" fmla="*/ 1056290 h 1513490"/>
                  <a:gd name="connsiteX16" fmla="*/ 1860331 w 1860331"/>
                  <a:gd name="connsiteY16" fmla="*/ 1513490 h 1513490"/>
                  <a:gd name="connsiteX0" fmla="*/ 0 w 1860331"/>
                  <a:gd name="connsiteY0" fmla="*/ 0 h 1513490"/>
                  <a:gd name="connsiteX1" fmla="*/ 236483 w 1860331"/>
                  <a:gd name="connsiteY1" fmla="*/ 47296 h 1513490"/>
                  <a:gd name="connsiteX2" fmla="*/ 378373 w 1860331"/>
                  <a:gd name="connsiteY2" fmla="*/ 78828 h 1513490"/>
                  <a:gd name="connsiteX3" fmla="*/ 457200 w 1860331"/>
                  <a:gd name="connsiteY3" fmla="*/ 94593 h 1513490"/>
                  <a:gd name="connsiteX4" fmla="*/ 536028 w 1860331"/>
                  <a:gd name="connsiteY4" fmla="*/ 126124 h 1513490"/>
                  <a:gd name="connsiteX5" fmla="*/ 583324 w 1860331"/>
                  <a:gd name="connsiteY5" fmla="*/ 141890 h 1513490"/>
                  <a:gd name="connsiteX6" fmla="*/ 630621 w 1860331"/>
                  <a:gd name="connsiteY6" fmla="*/ 173421 h 1513490"/>
                  <a:gd name="connsiteX7" fmla="*/ 740979 w 1860331"/>
                  <a:gd name="connsiteY7" fmla="*/ 204952 h 1513490"/>
                  <a:gd name="connsiteX8" fmla="*/ 851338 w 1860331"/>
                  <a:gd name="connsiteY8" fmla="*/ 252248 h 1513490"/>
                  <a:gd name="connsiteX9" fmla="*/ 898635 w 1860331"/>
                  <a:gd name="connsiteY9" fmla="*/ 283779 h 1513490"/>
                  <a:gd name="connsiteX10" fmla="*/ 945931 w 1860331"/>
                  <a:gd name="connsiteY10" fmla="*/ 299545 h 1513490"/>
                  <a:gd name="connsiteX11" fmla="*/ 1040524 w 1860331"/>
                  <a:gd name="connsiteY11" fmla="*/ 346841 h 1513490"/>
                  <a:gd name="connsiteX12" fmla="*/ 1182414 w 1860331"/>
                  <a:gd name="connsiteY12" fmla="*/ 488731 h 1513490"/>
                  <a:gd name="connsiteX13" fmla="*/ 1229710 w 1860331"/>
                  <a:gd name="connsiteY13" fmla="*/ 536028 h 1513490"/>
                  <a:gd name="connsiteX14" fmla="*/ 1686910 w 1860331"/>
                  <a:gd name="connsiteY14" fmla="*/ 1056290 h 1513490"/>
                  <a:gd name="connsiteX15" fmla="*/ 1860331 w 1860331"/>
                  <a:gd name="connsiteY15" fmla="*/ 1513490 h 1513490"/>
                  <a:gd name="connsiteX0" fmla="*/ 0 w 1860331"/>
                  <a:gd name="connsiteY0" fmla="*/ 0 h 1513490"/>
                  <a:gd name="connsiteX1" fmla="*/ 236483 w 1860331"/>
                  <a:gd name="connsiteY1" fmla="*/ 47296 h 1513490"/>
                  <a:gd name="connsiteX2" fmla="*/ 378373 w 1860331"/>
                  <a:gd name="connsiteY2" fmla="*/ 78828 h 1513490"/>
                  <a:gd name="connsiteX3" fmla="*/ 457200 w 1860331"/>
                  <a:gd name="connsiteY3" fmla="*/ 94593 h 1513490"/>
                  <a:gd name="connsiteX4" fmla="*/ 536028 w 1860331"/>
                  <a:gd name="connsiteY4" fmla="*/ 126124 h 1513490"/>
                  <a:gd name="connsiteX5" fmla="*/ 583324 w 1860331"/>
                  <a:gd name="connsiteY5" fmla="*/ 141890 h 1513490"/>
                  <a:gd name="connsiteX6" fmla="*/ 630621 w 1860331"/>
                  <a:gd name="connsiteY6" fmla="*/ 173421 h 1513490"/>
                  <a:gd name="connsiteX7" fmla="*/ 740979 w 1860331"/>
                  <a:gd name="connsiteY7" fmla="*/ 204952 h 1513490"/>
                  <a:gd name="connsiteX8" fmla="*/ 851338 w 1860331"/>
                  <a:gd name="connsiteY8" fmla="*/ 252248 h 1513490"/>
                  <a:gd name="connsiteX9" fmla="*/ 898635 w 1860331"/>
                  <a:gd name="connsiteY9" fmla="*/ 283779 h 1513490"/>
                  <a:gd name="connsiteX10" fmla="*/ 945931 w 1860331"/>
                  <a:gd name="connsiteY10" fmla="*/ 299545 h 1513490"/>
                  <a:gd name="connsiteX11" fmla="*/ 1040524 w 1860331"/>
                  <a:gd name="connsiteY11" fmla="*/ 346841 h 1513490"/>
                  <a:gd name="connsiteX12" fmla="*/ 1182414 w 1860331"/>
                  <a:gd name="connsiteY12" fmla="*/ 488731 h 1513490"/>
                  <a:gd name="connsiteX13" fmla="*/ 1686910 w 1860331"/>
                  <a:gd name="connsiteY13" fmla="*/ 1056290 h 1513490"/>
                  <a:gd name="connsiteX14" fmla="*/ 1860331 w 1860331"/>
                  <a:gd name="connsiteY14" fmla="*/ 1513490 h 1513490"/>
                  <a:gd name="connsiteX0" fmla="*/ 0 w 1860331"/>
                  <a:gd name="connsiteY0" fmla="*/ 0 h 1513490"/>
                  <a:gd name="connsiteX1" fmla="*/ 236483 w 1860331"/>
                  <a:gd name="connsiteY1" fmla="*/ 47296 h 1513490"/>
                  <a:gd name="connsiteX2" fmla="*/ 378373 w 1860331"/>
                  <a:gd name="connsiteY2" fmla="*/ 78828 h 1513490"/>
                  <a:gd name="connsiteX3" fmla="*/ 457200 w 1860331"/>
                  <a:gd name="connsiteY3" fmla="*/ 94593 h 1513490"/>
                  <a:gd name="connsiteX4" fmla="*/ 536028 w 1860331"/>
                  <a:gd name="connsiteY4" fmla="*/ 126124 h 1513490"/>
                  <a:gd name="connsiteX5" fmla="*/ 583324 w 1860331"/>
                  <a:gd name="connsiteY5" fmla="*/ 141890 h 1513490"/>
                  <a:gd name="connsiteX6" fmla="*/ 630621 w 1860331"/>
                  <a:gd name="connsiteY6" fmla="*/ 173421 h 1513490"/>
                  <a:gd name="connsiteX7" fmla="*/ 740979 w 1860331"/>
                  <a:gd name="connsiteY7" fmla="*/ 204952 h 1513490"/>
                  <a:gd name="connsiteX8" fmla="*/ 851338 w 1860331"/>
                  <a:gd name="connsiteY8" fmla="*/ 252248 h 1513490"/>
                  <a:gd name="connsiteX9" fmla="*/ 898635 w 1860331"/>
                  <a:gd name="connsiteY9" fmla="*/ 283779 h 1513490"/>
                  <a:gd name="connsiteX10" fmla="*/ 945931 w 1860331"/>
                  <a:gd name="connsiteY10" fmla="*/ 299545 h 1513490"/>
                  <a:gd name="connsiteX11" fmla="*/ 1182414 w 1860331"/>
                  <a:gd name="connsiteY11" fmla="*/ 488731 h 1513490"/>
                  <a:gd name="connsiteX12" fmla="*/ 1686910 w 1860331"/>
                  <a:gd name="connsiteY12" fmla="*/ 1056290 h 1513490"/>
                  <a:gd name="connsiteX13" fmla="*/ 1860331 w 1860331"/>
                  <a:gd name="connsiteY13" fmla="*/ 1513490 h 1513490"/>
                  <a:gd name="connsiteX0" fmla="*/ 0 w 1860331"/>
                  <a:gd name="connsiteY0" fmla="*/ 0 h 1513490"/>
                  <a:gd name="connsiteX1" fmla="*/ 378373 w 1860331"/>
                  <a:gd name="connsiteY1" fmla="*/ 78828 h 1513490"/>
                  <a:gd name="connsiteX2" fmla="*/ 457200 w 1860331"/>
                  <a:gd name="connsiteY2" fmla="*/ 94593 h 1513490"/>
                  <a:gd name="connsiteX3" fmla="*/ 536028 w 1860331"/>
                  <a:gd name="connsiteY3" fmla="*/ 126124 h 1513490"/>
                  <a:gd name="connsiteX4" fmla="*/ 583324 w 1860331"/>
                  <a:gd name="connsiteY4" fmla="*/ 141890 h 1513490"/>
                  <a:gd name="connsiteX5" fmla="*/ 630621 w 1860331"/>
                  <a:gd name="connsiteY5" fmla="*/ 173421 h 1513490"/>
                  <a:gd name="connsiteX6" fmla="*/ 740979 w 1860331"/>
                  <a:gd name="connsiteY6" fmla="*/ 204952 h 1513490"/>
                  <a:gd name="connsiteX7" fmla="*/ 851338 w 1860331"/>
                  <a:gd name="connsiteY7" fmla="*/ 252248 h 1513490"/>
                  <a:gd name="connsiteX8" fmla="*/ 898635 w 1860331"/>
                  <a:gd name="connsiteY8" fmla="*/ 283779 h 1513490"/>
                  <a:gd name="connsiteX9" fmla="*/ 945931 w 1860331"/>
                  <a:gd name="connsiteY9" fmla="*/ 299545 h 1513490"/>
                  <a:gd name="connsiteX10" fmla="*/ 1182414 w 1860331"/>
                  <a:gd name="connsiteY10" fmla="*/ 488731 h 1513490"/>
                  <a:gd name="connsiteX11" fmla="*/ 1686910 w 1860331"/>
                  <a:gd name="connsiteY11" fmla="*/ 1056290 h 1513490"/>
                  <a:gd name="connsiteX12" fmla="*/ 1860331 w 1860331"/>
                  <a:gd name="connsiteY12" fmla="*/ 1513490 h 1513490"/>
                  <a:gd name="connsiteX0" fmla="*/ 0 w 1860331"/>
                  <a:gd name="connsiteY0" fmla="*/ 0 h 1513490"/>
                  <a:gd name="connsiteX1" fmla="*/ 457200 w 1860331"/>
                  <a:gd name="connsiteY1" fmla="*/ 94593 h 1513490"/>
                  <a:gd name="connsiteX2" fmla="*/ 536028 w 1860331"/>
                  <a:gd name="connsiteY2" fmla="*/ 126124 h 1513490"/>
                  <a:gd name="connsiteX3" fmla="*/ 583324 w 1860331"/>
                  <a:gd name="connsiteY3" fmla="*/ 141890 h 1513490"/>
                  <a:gd name="connsiteX4" fmla="*/ 630621 w 1860331"/>
                  <a:gd name="connsiteY4" fmla="*/ 173421 h 1513490"/>
                  <a:gd name="connsiteX5" fmla="*/ 740979 w 1860331"/>
                  <a:gd name="connsiteY5" fmla="*/ 204952 h 1513490"/>
                  <a:gd name="connsiteX6" fmla="*/ 851338 w 1860331"/>
                  <a:gd name="connsiteY6" fmla="*/ 252248 h 1513490"/>
                  <a:gd name="connsiteX7" fmla="*/ 898635 w 1860331"/>
                  <a:gd name="connsiteY7" fmla="*/ 283779 h 1513490"/>
                  <a:gd name="connsiteX8" fmla="*/ 945931 w 1860331"/>
                  <a:gd name="connsiteY8" fmla="*/ 299545 h 1513490"/>
                  <a:gd name="connsiteX9" fmla="*/ 1182414 w 1860331"/>
                  <a:gd name="connsiteY9" fmla="*/ 488731 h 1513490"/>
                  <a:gd name="connsiteX10" fmla="*/ 1686910 w 1860331"/>
                  <a:gd name="connsiteY10" fmla="*/ 1056290 h 1513490"/>
                  <a:gd name="connsiteX11" fmla="*/ 1860331 w 1860331"/>
                  <a:gd name="connsiteY11" fmla="*/ 1513490 h 1513490"/>
                  <a:gd name="connsiteX0" fmla="*/ 0 w 1860331"/>
                  <a:gd name="connsiteY0" fmla="*/ 0 h 1513490"/>
                  <a:gd name="connsiteX1" fmla="*/ 536028 w 1860331"/>
                  <a:gd name="connsiteY1" fmla="*/ 126124 h 1513490"/>
                  <a:gd name="connsiteX2" fmla="*/ 583324 w 1860331"/>
                  <a:gd name="connsiteY2" fmla="*/ 141890 h 1513490"/>
                  <a:gd name="connsiteX3" fmla="*/ 630621 w 1860331"/>
                  <a:gd name="connsiteY3" fmla="*/ 173421 h 1513490"/>
                  <a:gd name="connsiteX4" fmla="*/ 740979 w 1860331"/>
                  <a:gd name="connsiteY4" fmla="*/ 204952 h 1513490"/>
                  <a:gd name="connsiteX5" fmla="*/ 851338 w 1860331"/>
                  <a:gd name="connsiteY5" fmla="*/ 252248 h 1513490"/>
                  <a:gd name="connsiteX6" fmla="*/ 898635 w 1860331"/>
                  <a:gd name="connsiteY6" fmla="*/ 283779 h 1513490"/>
                  <a:gd name="connsiteX7" fmla="*/ 945931 w 1860331"/>
                  <a:gd name="connsiteY7" fmla="*/ 299545 h 1513490"/>
                  <a:gd name="connsiteX8" fmla="*/ 1182414 w 1860331"/>
                  <a:gd name="connsiteY8" fmla="*/ 488731 h 1513490"/>
                  <a:gd name="connsiteX9" fmla="*/ 1686910 w 1860331"/>
                  <a:gd name="connsiteY9" fmla="*/ 1056290 h 1513490"/>
                  <a:gd name="connsiteX10" fmla="*/ 1860331 w 1860331"/>
                  <a:gd name="connsiteY10" fmla="*/ 1513490 h 1513490"/>
                  <a:gd name="connsiteX0" fmla="*/ 0 w 1860331"/>
                  <a:gd name="connsiteY0" fmla="*/ 0 h 1513490"/>
                  <a:gd name="connsiteX1" fmla="*/ 583324 w 1860331"/>
                  <a:gd name="connsiteY1" fmla="*/ 141890 h 1513490"/>
                  <a:gd name="connsiteX2" fmla="*/ 630621 w 1860331"/>
                  <a:gd name="connsiteY2" fmla="*/ 173421 h 1513490"/>
                  <a:gd name="connsiteX3" fmla="*/ 740979 w 1860331"/>
                  <a:gd name="connsiteY3" fmla="*/ 204952 h 1513490"/>
                  <a:gd name="connsiteX4" fmla="*/ 851338 w 1860331"/>
                  <a:gd name="connsiteY4" fmla="*/ 252248 h 1513490"/>
                  <a:gd name="connsiteX5" fmla="*/ 898635 w 1860331"/>
                  <a:gd name="connsiteY5" fmla="*/ 283779 h 1513490"/>
                  <a:gd name="connsiteX6" fmla="*/ 945931 w 1860331"/>
                  <a:gd name="connsiteY6" fmla="*/ 299545 h 1513490"/>
                  <a:gd name="connsiteX7" fmla="*/ 1182414 w 1860331"/>
                  <a:gd name="connsiteY7" fmla="*/ 488731 h 1513490"/>
                  <a:gd name="connsiteX8" fmla="*/ 1686910 w 1860331"/>
                  <a:gd name="connsiteY8" fmla="*/ 1056290 h 1513490"/>
                  <a:gd name="connsiteX9" fmla="*/ 1860331 w 1860331"/>
                  <a:gd name="connsiteY9" fmla="*/ 1513490 h 1513490"/>
                  <a:gd name="connsiteX0" fmla="*/ 0 w 1860331"/>
                  <a:gd name="connsiteY0" fmla="*/ 0 h 1513490"/>
                  <a:gd name="connsiteX1" fmla="*/ 630621 w 1860331"/>
                  <a:gd name="connsiteY1" fmla="*/ 173421 h 1513490"/>
                  <a:gd name="connsiteX2" fmla="*/ 740979 w 1860331"/>
                  <a:gd name="connsiteY2" fmla="*/ 204952 h 1513490"/>
                  <a:gd name="connsiteX3" fmla="*/ 851338 w 1860331"/>
                  <a:gd name="connsiteY3" fmla="*/ 252248 h 1513490"/>
                  <a:gd name="connsiteX4" fmla="*/ 898635 w 1860331"/>
                  <a:gd name="connsiteY4" fmla="*/ 283779 h 1513490"/>
                  <a:gd name="connsiteX5" fmla="*/ 945931 w 1860331"/>
                  <a:gd name="connsiteY5" fmla="*/ 299545 h 1513490"/>
                  <a:gd name="connsiteX6" fmla="*/ 1182414 w 1860331"/>
                  <a:gd name="connsiteY6" fmla="*/ 488731 h 1513490"/>
                  <a:gd name="connsiteX7" fmla="*/ 1686910 w 1860331"/>
                  <a:gd name="connsiteY7" fmla="*/ 1056290 h 1513490"/>
                  <a:gd name="connsiteX8" fmla="*/ 1860331 w 1860331"/>
                  <a:gd name="connsiteY8" fmla="*/ 1513490 h 1513490"/>
                  <a:gd name="connsiteX0" fmla="*/ 0 w 1860331"/>
                  <a:gd name="connsiteY0" fmla="*/ 0 h 1513490"/>
                  <a:gd name="connsiteX1" fmla="*/ 740979 w 1860331"/>
                  <a:gd name="connsiteY1" fmla="*/ 204952 h 1513490"/>
                  <a:gd name="connsiteX2" fmla="*/ 851338 w 1860331"/>
                  <a:gd name="connsiteY2" fmla="*/ 252248 h 1513490"/>
                  <a:gd name="connsiteX3" fmla="*/ 898635 w 1860331"/>
                  <a:gd name="connsiteY3" fmla="*/ 283779 h 1513490"/>
                  <a:gd name="connsiteX4" fmla="*/ 945931 w 1860331"/>
                  <a:gd name="connsiteY4" fmla="*/ 299545 h 1513490"/>
                  <a:gd name="connsiteX5" fmla="*/ 1182414 w 1860331"/>
                  <a:gd name="connsiteY5" fmla="*/ 488731 h 1513490"/>
                  <a:gd name="connsiteX6" fmla="*/ 1686910 w 1860331"/>
                  <a:gd name="connsiteY6" fmla="*/ 1056290 h 1513490"/>
                  <a:gd name="connsiteX7" fmla="*/ 1860331 w 1860331"/>
                  <a:gd name="connsiteY7" fmla="*/ 1513490 h 1513490"/>
                  <a:gd name="connsiteX0" fmla="*/ 0 w 1860331"/>
                  <a:gd name="connsiteY0" fmla="*/ 0 h 1513490"/>
                  <a:gd name="connsiteX1" fmla="*/ 851338 w 1860331"/>
                  <a:gd name="connsiteY1" fmla="*/ 252248 h 1513490"/>
                  <a:gd name="connsiteX2" fmla="*/ 898635 w 1860331"/>
                  <a:gd name="connsiteY2" fmla="*/ 283779 h 1513490"/>
                  <a:gd name="connsiteX3" fmla="*/ 945931 w 1860331"/>
                  <a:gd name="connsiteY3" fmla="*/ 299545 h 1513490"/>
                  <a:gd name="connsiteX4" fmla="*/ 1182414 w 1860331"/>
                  <a:gd name="connsiteY4" fmla="*/ 488731 h 1513490"/>
                  <a:gd name="connsiteX5" fmla="*/ 1686910 w 1860331"/>
                  <a:gd name="connsiteY5" fmla="*/ 1056290 h 1513490"/>
                  <a:gd name="connsiteX6" fmla="*/ 1860331 w 1860331"/>
                  <a:gd name="connsiteY6" fmla="*/ 1513490 h 1513490"/>
                  <a:gd name="connsiteX0" fmla="*/ 0 w 1860331"/>
                  <a:gd name="connsiteY0" fmla="*/ 0 h 1513490"/>
                  <a:gd name="connsiteX1" fmla="*/ 898635 w 1860331"/>
                  <a:gd name="connsiteY1" fmla="*/ 283779 h 1513490"/>
                  <a:gd name="connsiteX2" fmla="*/ 945931 w 1860331"/>
                  <a:gd name="connsiteY2" fmla="*/ 299545 h 1513490"/>
                  <a:gd name="connsiteX3" fmla="*/ 1182414 w 1860331"/>
                  <a:gd name="connsiteY3" fmla="*/ 488731 h 1513490"/>
                  <a:gd name="connsiteX4" fmla="*/ 1686910 w 1860331"/>
                  <a:gd name="connsiteY4" fmla="*/ 1056290 h 1513490"/>
                  <a:gd name="connsiteX5" fmla="*/ 1860331 w 1860331"/>
                  <a:gd name="connsiteY5" fmla="*/ 1513490 h 1513490"/>
                  <a:gd name="connsiteX0" fmla="*/ 0 w 1860331"/>
                  <a:gd name="connsiteY0" fmla="*/ 0 h 1513490"/>
                  <a:gd name="connsiteX1" fmla="*/ 945931 w 1860331"/>
                  <a:gd name="connsiteY1" fmla="*/ 299545 h 1513490"/>
                  <a:gd name="connsiteX2" fmla="*/ 1182414 w 1860331"/>
                  <a:gd name="connsiteY2" fmla="*/ 488731 h 1513490"/>
                  <a:gd name="connsiteX3" fmla="*/ 1686910 w 1860331"/>
                  <a:gd name="connsiteY3" fmla="*/ 1056290 h 1513490"/>
                  <a:gd name="connsiteX4" fmla="*/ 1860331 w 1860331"/>
                  <a:gd name="connsiteY4" fmla="*/ 1513490 h 1513490"/>
                  <a:gd name="connsiteX0" fmla="*/ 0 w 1860331"/>
                  <a:gd name="connsiteY0" fmla="*/ 0 h 1513490"/>
                  <a:gd name="connsiteX1" fmla="*/ 1182414 w 1860331"/>
                  <a:gd name="connsiteY1" fmla="*/ 488731 h 1513490"/>
                  <a:gd name="connsiteX2" fmla="*/ 1686910 w 1860331"/>
                  <a:gd name="connsiteY2" fmla="*/ 1056290 h 1513490"/>
                  <a:gd name="connsiteX3" fmla="*/ 1860331 w 1860331"/>
                  <a:gd name="connsiteY3" fmla="*/ 1513490 h 1513490"/>
                  <a:gd name="connsiteX0" fmla="*/ 0 w 1860331"/>
                  <a:gd name="connsiteY0" fmla="*/ 0 h 1513490"/>
                  <a:gd name="connsiteX1" fmla="*/ 1182414 w 1860331"/>
                  <a:gd name="connsiteY1" fmla="*/ 488731 h 1513490"/>
                  <a:gd name="connsiteX2" fmla="*/ 1686910 w 1860331"/>
                  <a:gd name="connsiteY2" fmla="*/ 1056290 h 1513490"/>
                  <a:gd name="connsiteX3" fmla="*/ 1860331 w 1860331"/>
                  <a:gd name="connsiteY3" fmla="*/ 1513490 h 1513490"/>
                  <a:gd name="connsiteX0" fmla="*/ 0 w 1860331"/>
                  <a:gd name="connsiteY0" fmla="*/ 0 h 1513490"/>
                  <a:gd name="connsiteX1" fmla="*/ 1182414 w 1860331"/>
                  <a:gd name="connsiteY1" fmla="*/ 488731 h 1513490"/>
                  <a:gd name="connsiteX2" fmla="*/ 1686910 w 1860331"/>
                  <a:gd name="connsiteY2" fmla="*/ 1056290 h 1513490"/>
                  <a:gd name="connsiteX3" fmla="*/ 1860331 w 1860331"/>
                  <a:gd name="connsiteY3" fmla="*/ 1513490 h 1513490"/>
                  <a:gd name="connsiteX0" fmla="*/ 0 w 1860331"/>
                  <a:gd name="connsiteY0" fmla="*/ 0 h 1513490"/>
                  <a:gd name="connsiteX1" fmla="*/ 1182414 w 1860331"/>
                  <a:gd name="connsiteY1" fmla="*/ 488731 h 1513490"/>
                  <a:gd name="connsiteX2" fmla="*/ 1686910 w 1860331"/>
                  <a:gd name="connsiteY2" fmla="*/ 1056290 h 1513490"/>
                  <a:gd name="connsiteX3" fmla="*/ 1860331 w 1860331"/>
                  <a:gd name="connsiteY3" fmla="*/ 1513490 h 1513490"/>
                  <a:gd name="connsiteX0" fmla="*/ 0 w 1860331"/>
                  <a:gd name="connsiteY0" fmla="*/ 0 h 1513490"/>
                  <a:gd name="connsiteX1" fmla="*/ 1686910 w 1860331"/>
                  <a:gd name="connsiteY1" fmla="*/ 1056290 h 1513490"/>
                  <a:gd name="connsiteX2" fmla="*/ 1860331 w 1860331"/>
                  <a:gd name="connsiteY2" fmla="*/ 1513490 h 1513490"/>
                  <a:gd name="connsiteX0" fmla="*/ 0 w 1860331"/>
                  <a:gd name="connsiteY0" fmla="*/ 0 h 1513490"/>
                  <a:gd name="connsiteX1" fmla="*/ 1227327 w 1860331"/>
                  <a:gd name="connsiteY1" fmla="*/ 498644 h 1513490"/>
                  <a:gd name="connsiteX2" fmla="*/ 1860331 w 1860331"/>
                  <a:gd name="connsiteY2" fmla="*/ 1513490 h 1513490"/>
                  <a:gd name="connsiteX0" fmla="*/ 0 w 1860331"/>
                  <a:gd name="connsiteY0" fmla="*/ 0 h 1513490"/>
                  <a:gd name="connsiteX1" fmla="*/ 1227327 w 1860331"/>
                  <a:gd name="connsiteY1" fmla="*/ 498644 h 1513490"/>
                  <a:gd name="connsiteX2" fmla="*/ 1860331 w 1860331"/>
                  <a:gd name="connsiteY2" fmla="*/ 1513490 h 1513490"/>
                  <a:gd name="connsiteX0" fmla="*/ 0 w 1860331"/>
                  <a:gd name="connsiteY0" fmla="*/ 0 h 1513490"/>
                  <a:gd name="connsiteX1" fmla="*/ 1227327 w 1860331"/>
                  <a:gd name="connsiteY1" fmla="*/ 498644 h 1513490"/>
                  <a:gd name="connsiteX2" fmla="*/ 1860331 w 1860331"/>
                  <a:gd name="connsiteY2" fmla="*/ 1513490 h 1513490"/>
                  <a:gd name="connsiteX0" fmla="*/ 0 w 1860331"/>
                  <a:gd name="connsiteY0" fmla="*/ 0 h 1513490"/>
                  <a:gd name="connsiteX1" fmla="*/ 1227327 w 1860331"/>
                  <a:gd name="connsiteY1" fmla="*/ 498644 h 1513490"/>
                  <a:gd name="connsiteX2" fmla="*/ 1860331 w 1860331"/>
                  <a:gd name="connsiteY2" fmla="*/ 1513490 h 1513490"/>
                  <a:gd name="connsiteX0" fmla="*/ 0 w 1860331"/>
                  <a:gd name="connsiteY0" fmla="*/ 0 h 1513490"/>
                  <a:gd name="connsiteX1" fmla="*/ 1227327 w 1860331"/>
                  <a:gd name="connsiteY1" fmla="*/ 498644 h 1513490"/>
                  <a:gd name="connsiteX2" fmla="*/ 1860331 w 1860331"/>
                  <a:gd name="connsiteY2" fmla="*/ 1513490 h 1513490"/>
                </a:gdLst>
                <a:ahLst/>
                <a:cxnLst>
                  <a:cxn ang="0">
                    <a:pos x="connsiteX0" y="connsiteY0"/>
                  </a:cxn>
                  <a:cxn ang="0">
                    <a:pos x="connsiteX1" y="connsiteY1"/>
                  </a:cxn>
                  <a:cxn ang="0">
                    <a:pos x="connsiteX2" y="connsiteY2"/>
                  </a:cxn>
                </a:cxnLst>
                <a:rect l="l" t="t" r="r" b="b"/>
                <a:pathLst>
                  <a:path w="1860331" h="1513490">
                    <a:moveTo>
                      <a:pt x="0" y="0"/>
                    </a:moveTo>
                    <a:cubicBezTo>
                      <a:pt x="401019" y="16170"/>
                      <a:pt x="969843" y="261328"/>
                      <a:pt x="1227327" y="498644"/>
                    </a:cubicBezTo>
                    <a:cubicBezTo>
                      <a:pt x="1484811" y="735960"/>
                      <a:pt x="1762688" y="1094770"/>
                      <a:pt x="1860331" y="1513490"/>
                    </a:cubicBezTo>
                  </a:path>
                </a:pathLst>
              </a:custGeom>
              <a:noFill/>
              <a:ln w="19050" cap="rnd">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a:solidFill>
                    <a:schemeClr val="lt1"/>
                  </a:solidFill>
                </a:endParaRPr>
              </a:p>
            </p:txBody>
          </p:sp>
          <p:sp>
            <p:nvSpPr>
              <p:cNvPr id="78" name="Freeform 76">
                <a:extLst>
                  <a:ext uri="{FF2B5EF4-FFF2-40B4-BE49-F238E27FC236}">
                    <a16:creationId xmlns:a16="http://schemas.microsoft.com/office/drawing/2014/main" id="{F113052B-BA55-4C9C-9D3B-F8A0950B8DBA}"/>
                  </a:ext>
                </a:extLst>
              </p:cNvPr>
              <p:cNvSpPr/>
              <p:nvPr/>
            </p:nvSpPr>
            <p:spPr>
              <a:xfrm rot="5789802" flipH="1" flipV="1">
                <a:off x="2134538" y="4172839"/>
                <a:ext cx="150236" cy="252346"/>
              </a:xfrm>
              <a:custGeom>
                <a:avLst/>
                <a:gdLst>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78378 w 329184"/>
                  <a:gd name="connsiteY5" fmla="*/ 161980 h 276933"/>
                  <a:gd name="connsiteX6" fmla="*/ 83603 w 329184"/>
                  <a:gd name="connsiteY6" fmla="*/ 177655 h 276933"/>
                  <a:gd name="connsiteX7" fmla="*/ 114954 w 329184"/>
                  <a:gd name="connsiteY7" fmla="*/ 209006 h 276933"/>
                  <a:gd name="connsiteX8" fmla="*/ 130629 w 329184"/>
                  <a:gd name="connsiteY8" fmla="*/ 224681 h 276933"/>
                  <a:gd name="connsiteX9" fmla="*/ 146304 w 329184"/>
                  <a:gd name="connsiteY9" fmla="*/ 240357 h 276933"/>
                  <a:gd name="connsiteX10" fmla="*/ 161980 w 329184"/>
                  <a:gd name="connsiteY10" fmla="*/ 245582 h 276933"/>
                  <a:gd name="connsiteX11" fmla="*/ 182880 w 329184"/>
                  <a:gd name="connsiteY11" fmla="*/ 261257 h 276933"/>
                  <a:gd name="connsiteX12" fmla="*/ 198556 w 329184"/>
                  <a:gd name="connsiteY12" fmla="*/ 266482 h 276933"/>
                  <a:gd name="connsiteX13" fmla="*/ 214231 w 329184"/>
                  <a:gd name="connsiteY13" fmla="*/ 276933 h 276933"/>
                  <a:gd name="connsiteX14" fmla="*/ 245582 w 329184"/>
                  <a:gd name="connsiteY14" fmla="*/ 219456 h 276933"/>
                  <a:gd name="connsiteX15" fmla="*/ 256032 w 329184"/>
                  <a:gd name="connsiteY15" fmla="*/ 135854 h 276933"/>
                  <a:gd name="connsiteX16" fmla="*/ 266483 w 329184"/>
                  <a:gd name="connsiteY16" fmla="*/ 120178 h 276933"/>
                  <a:gd name="connsiteX17" fmla="*/ 282158 w 329184"/>
                  <a:gd name="connsiteY17" fmla="*/ 83602 h 276933"/>
                  <a:gd name="connsiteX18" fmla="*/ 297834 w 329184"/>
                  <a:gd name="connsiteY18" fmla="*/ 52252 h 276933"/>
                  <a:gd name="connsiteX19" fmla="*/ 313509 w 329184"/>
                  <a:gd name="connsiteY19" fmla="*/ 20901 h 276933"/>
                  <a:gd name="connsiteX20" fmla="*/ 329184 w 329184"/>
                  <a:gd name="connsiteY20" fmla="*/ 0 h 276933"/>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78378 w 329184"/>
                  <a:gd name="connsiteY5" fmla="*/ 161980 h 276933"/>
                  <a:gd name="connsiteX6" fmla="*/ 83603 w 329184"/>
                  <a:gd name="connsiteY6" fmla="*/ 177655 h 276933"/>
                  <a:gd name="connsiteX7" fmla="*/ 114954 w 329184"/>
                  <a:gd name="connsiteY7" fmla="*/ 209006 h 276933"/>
                  <a:gd name="connsiteX8" fmla="*/ 130629 w 329184"/>
                  <a:gd name="connsiteY8" fmla="*/ 224681 h 276933"/>
                  <a:gd name="connsiteX9" fmla="*/ 146304 w 329184"/>
                  <a:gd name="connsiteY9" fmla="*/ 240357 h 276933"/>
                  <a:gd name="connsiteX10" fmla="*/ 161980 w 329184"/>
                  <a:gd name="connsiteY10" fmla="*/ 245582 h 276933"/>
                  <a:gd name="connsiteX11" fmla="*/ 182880 w 329184"/>
                  <a:gd name="connsiteY11" fmla="*/ 261257 h 276933"/>
                  <a:gd name="connsiteX12" fmla="*/ 198556 w 329184"/>
                  <a:gd name="connsiteY12" fmla="*/ 266482 h 276933"/>
                  <a:gd name="connsiteX13" fmla="*/ 214231 w 329184"/>
                  <a:gd name="connsiteY13" fmla="*/ 276933 h 276933"/>
                  <a:gd name="connsiteX14" fmla="*/ 245582 w 329184"/>
                  <a:gd name="connsiteY14" fmla="*/ 219456 h 276933"/>
                  <a:gd name="connsiteX15" fmla="*/ 266483 w 329184"/>
                  <a:gd name="connsiteY15" fmla="*/ 120178 h 276933"/>
                  <a:gd name="connsiteX16" fmla="*/ 282158 w 329184"/>
                  <a:gd name="connsiteY16" fmla="*/ 83602 h 276933"/>
                  <a:gd name="connsiteX17" fmla="*/ 297834 w 329184"/>
                  <a:gd name="connsiteY17" fmla="*/ 52252 h 276933"/>
                  <a:gd name="connsiteX18" fmla="*/ 313509 w 329184"/>
                  <a:gd name="connsiteY18" fmla="*/ 20901 h 276933"/>
                  <a:gd name="connsiteX19" fmla="*/ 329184 w 329184"/>
                  <a:gd name="connsiteY19" fmla="*/ 0 h 276933"/>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78378 w 329184"/>
                  <a:gd name="connsiteY5" fmla="*/ 161980 h 276933"/>
                  <a:gd name="connsiteX6" fmla="*/ 83603 w 329184"/>
                  <a:gd name="connsiteY6" fmla="*/ 177655 h 276933"/>
                  <a:gd name="connsiteX7" fmla="*/ 114954 w 329184"/>
                  <a:gd name="connsiteY7" fmla="*/ 209006 h 276933"/>
                  <a:gd name="connsiteX8" fmla="*/ 130629 w 329184"/>
                  <a:gd name="connsiteY8" fmla="*/ 224681 h 276933"/>
                  <a:gd name="connsiteX9" fmla="*/ 146304 w 329184"/>
                  <a:gd name="connsiteY9" fmla="*/ 240357 h 276933"/>
                  <a:gd name="connsiteX10" fmla="*/ 161980 w 329184"/>
                  <a:gd name="connsiteY10" fmla="*/ 245582 h 276933"/>
                  <a:gd name="connsiteX11" fmla="*/ 182880 w 329184"/>
                  <a:gd name="connsiteY11" fmla="*/ 261257 h 276933"/>
                  <a:gd name="connsiteX12" fmla="*/ 198556 w 329184"/>
                  <a:gd name="connsiteY12" fmla="*/ 266482 h 276933"/>
                  <a:gd name="connsiteX13" fmla="*/ 214231 w 329184"/>
                  <a:gd name="connsiteY13" fmla="*/ 276933 h 276933"/>
                  <a:gd name="connsiteX14" fmla="*/ 245582 w 329184"/>
                  <a:gd name="connsiteY14" fmla="*/ 219456 h 276933"/>
                  <a:gd name="connsiteX15" fmla="*/ 282703 w 329184"/>
                  <a:gd name="connsiteY15" fmla="*/ 134370 h 276933"/>
                  <a:gd name="connsiteX16" fmla="*/ 282158 w 329184"/>
                  <a:gd name="connsiteY16" fmla="*/ 83602 h 276933"/>
                  <a:gd name="connsiteX17" fmla="*/ 297834 w 329184"/>
                  <a:gd name="connsiteY17" fmla="*/ 52252 h 276933"/>
                  <a:gd name="connsiteX18" fmla="*/ 313509 w 329184"/>
                  <a:gd name="connsiteY18" fmla="*/ 20901 h 276933"/>
                  <a:gd name="connsiteX19" fmla="*/ 329184 w 329184"/>
                  <a:gd name="connsiteY19" fmla="*/ 0 h 276933"/>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78378 w 329184"/>
                  <a:gd name="connsiteY5" fmla="*/ 161980 h 276933"/>
                  <a:gd name="connsiteX6" fmla="*/ 83603 w 329184"/>
                  <a:gd name="connsiteY6" fmla="*/ 177655 h 276933"/>
                  <a:gd name="connsiteX7" fmla="*/ 114954 w 329184"/>
                  <a:gd name="connsiteY7" fmla="*/ 209006 h 276933"/>
                  <a:gd name="connsiteX8" fmla="*/ 130629 w 329184"/>
                  <a:gd name="connsiteY8" fmla="*/ 224681 h 276933"/>
                  <a:gd name="connsiteX9" fmla="*/ 146304 w 329184"/>
                  <a:gd name="connsiteY9" fmla="*/ 240357 h 276933"/>
                  <a:gd name="connsiteX10" fmla="*/ 161980 w 329184"/>
                  <a:gd name="connsiteY10" fmla="*/ 245582 h 276933"/>
                  <a:gd name="connsiteX11" fmla="*/ 182880 w 329184"/>
                  <a:gd name="connsiteY11" fmla="*/ 261257 h 276933"/>
                  <a:gd name="connsiteX12" fmla="*/ 198556 w 329184"/>
                  <a:gd name="connsiteY12" fmla="*/ 266482 h 276933"/>
                  <a:gd name="connsiteX13" fmla="*/ 214231 w 329184"/>
                  <a:gd name="connsiteY13" fmla="*/ 276933 h 276933"/>
                  <a:gd name="connsiteX14" fmla="*/ 245582 w 329184"/>
                  <a:gd name="connsiteY14" fmla="*/ 219456 h 276933"/>
                  <a:gd name="connsiteX15" fmla="*/ 282703 w 329184"/>
                  <a:gd name="connsiteY15" fmla="*/ 134370 h 276933"/>
                  <a:gd name="connsiteX16" fmla="*/ 298378 w 329184"/>
                  <a:gd name="connsiteY16" fmla="*/ 89684 h 276933"/>
                  <a:gd name="connsiteX17" fmla="*/ 297834 w 329184"/>
                  <a:gd name="connsiteY17" fmla="*/ 52252 h 276933"/>
                  <a:gd name="connsiteX18" fmla="*/ 313509 w 329184"/>
                  <a:gd name="connsiteY18" fmla="*/ 20901 h 276933"/>
                  <a:gd name="connsiteX19" fmla="*/ 329184 w 329184"/>
                  <a:gd name="connsiteY19" fmla="*/ 0 h 276933"/>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78378 w 329184"/>
                  <a:gd name="connsiteY5" fmla="*/ 161980 h 276933"/>
                  <a:gd name="connsiteX6" fmla="*/ 83603 w 329184"/>
                  <a:gd name="connsiteY6" fmla="*/ 177655 h 276933"/>
                  <a:gd name="connsiteX7" fmla="*/ 114954 w 329184"/>
                  <a:gd name="connsiteY7" fmla="*/ 209006 h 276933"/>
                  <a:gd name="connsiteX8" fmla="*/ 130629 w 329184"/>
                  <a:gd name="connsiteY8" fmla="*/ 224681 h 276933"/>
                  <a:gd name="connsiteX9" fmla="*/ 146304 w 329184"/>
                  <a:gd name="connsiteY9" fmla="*/ 240357 h 276933"/>
                  <a:gd name="connsiteX10" fmla="*/ 161980 w 329184"/>
                  <a:gd name="connsiteY10" fmla="*/ 245582 h 276933"/>
                  <a:gd name="connsiteX11" fmla="*/ 182880 w 329184"/>
                  <a:gd name="connsiteY11" fmla="*/ 261257 h 276933"/>
                  <a:gd name="connsiteX12" fmla="*/ 198556 w 329184"/>
                  <a:gd name="connsiteY12" fmla="*/ 266482 h 276933"/>
                  <a:gd name="connsiteX13" fmla="*/ 214231 w 329184"/>
                  <a:gd name="connsiteY13" fmla="*/ 276933 h 276933"/>
                  <a:gd name="connsiteX14" fmla="*/ 245582 w 329184"/>
                  <a:gd name="connsiteY14" fmla="*/ 219456 h 276933"/>
                  <a:gd name="connsiteX15" fmla="*/ 282703 w 329184"/>
                  <a:gd name="connsiteY15" fmla="*/ 134370 h 276933"/>
                  <a:gd name="connsiteX16" fmla="*/ 298378 w 329184"/>
                  <a:gd name="connsiteY16" fmla="*/ 89684 h 276933"/>
                  <a:gd name="connsiteX17" fmla="*/ 309999 w 329184"/>
                  <a:gd name="connsiteY17" fmla="*/ 56307 h 276933"/>
                  <a:gd name="connsiteX18" fmla="*/ 313509 w 329184"/>
                  <a:gd name="connsiteY18" fmla="*/ 20901 h 276933"/>
                  <a:gd name="connsiteX19" fmla="*/ 329184 w 329184"/>
                  <a:gd name="connsiteY19" fmla="*/ 0 h 276933"/>
                  <a:gd name="connsiteX0" fmla="*/ 0 w 329184"/>
                  <a:gd name="connsiteY0" fmla="*/ 80052 h 289058"/>
                  <a:gd name="connsiteX1" fmla="*/ 31351 w 329184"/>
                  <a:gd name="connsiteY1" fmla="*/ 90502 h 289058"/>
                  <a:gd name="connsiteX2" fmla="*/ 36576 w 329184"/>
                  <a:gd name="connsiteY2" fmla="*/ 106178 h 289058"/>
                  <a:gd name="connsiteX3" fmla="*/ 62702 w 329184"/>
                  <a:gd name="connsiteY3" fmla="*/ 137529 h 289058"/>
                  <a:gd name="connsiteX4" fmla="*/ 67927 w 329184"/>
                  <a:gd name="connsiteY4" fmla="*/ 153204 h 289058"/>
                  <a:gd name="connsiteX5" fmla="*/ 78378 w 329184"/>
                  <a:gd name="connsiteY5" fmla="*/ 174105 h 289058"/>
                  <a:gd name="connsiteX6" fmla="*/ 83603 w 329184"/>
                  <a:gd name="connsiteY6" fmla="*/ 189780 h 289058"/>
                  <a:gd name="connsiteX7" fmla="*/ 114954 w 329184"/>
                  <a:gd name="connsiteY7" fmla="*/ 221131 h 289058"/>
                  <a:gd name="connsiteX8" fmla="*/ 130629 w 329184"/>
                  <a:gd name="connsiteY8" fmla="*/ 236806 h 289058"/>
                  <a:gd name="connsiteX9" fmla="*/ 146304 w 329184"/>
                  <a:gd name="connsiteY9" fmla="*/ 252482 h 289058"/>
                  <a:gd name="connsiteX10" fmla="*/ 161980 w 329184"/>
                  <a:gd name="connsiteY10" fmla="*/ 257707 h 289058"/>
                  <a:gd name="connsiteX11" fmla="*/ 182880 w 329184"/>
                  <a:gd name="connsiteY11" fmla="*/ 273382 h 289058"/>
                  <a:gd name="connsiteX12" fmla="*/ 198556 w 329184"/>
                  <a:gd name="connsiteY12" fmla="*/ 278607 h 289058"/>
                  <a:gd name="connsiteX13" fmla="*/ 214231 w 329184"/>
                  <a:gd name="connsiteY13" fmla="*/ 289058 h 289058"/>
                  <a:gd name="connsiteX14" fmla="*/ 245582 w 329184"/>
                  <a:gd name="connsiteY14" fmla="*/ 231581 h 289058"/>
                  <a:gd name="connsiteX15" fmla="*/ 282703 w 329184"/>
                  <a:gd name="connsiteY15" fmla="*/ 146495 h 289058"/>
                  <a:gd name="connsiteX16" fmla="*/ 298378 w 329184"/>
                  <a:gd name="connsiteY16" fmla="*/ 101809 h 289058"/>
                  <a:gd name="connsiteX17" fmla="*/ 309999 w 329184"/>
                  <a:gd name="connsiteY17" fmla="*/ 68432 h 289058"/>
                  <a:gd name="connsiteX18" fmla="*/ 293234 w 329184"/>
                  <a:gd name="connsiteY18" fmla="*/ 2614 h 289058"/>
                  <a:gd name="connsiteX19" fmla="*/ 329184 w 329184"/>
                  <a:gd name="connsiteY19" fmla="*/ 12125 h 289058"/>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78378 w 329184"/>
                  <a:gd name="connsiteY5" fmla="*/ 161980 h 276933"/>
                  <a:gd name="connsiteX6" fmla="*/ 83603 w 329184"/>
                  <a:gd name="connsiteY6" fmla="*/ 177655 h 276933"/>
                  <a:gd name="connsiteX7" fmla="*/ 114954 w 329184"/>
                  <a:gd name="connsiteY7" fmla="*/ 209006 h 276933"/>
                  <a:gd name="connsiteX8" fmla="*/ 130629 w 329184"/>
                  <a:gd name="connsiteY8" fmla="*/ 224681 h 276933"/>
                  <a:gd name="connsiteX9" fmla="*/ 146304 w 329184"/>
                  <a:gd name="connsiteY9" fmla="*/ 240357 h 276933"/>
                  <a:gd name="connsiteX10" fmla="*/ 161980 w 329184"/>
                  <a:gd name="connsiteY10" fmla="*/ 245582 h 276933"/>
                  <a:gd name="connsiteX11" fmla="*/ 182880 w 329184"/>
                  <a:gd name="connsiteY11" fmla="*/ 261257 h 276933"/>
                  <a:gd name="connsiteX12" fmla="*/ 198556 w 329184"/>
                  <a:gd name="connsiteY12" fmla="*/ 266482 h 276933"/>
                  <a:gd name="connsiteX13" fmla="*/ 214231 w 329184"/>
                  <a:gd name="connsiteY13" fmla="*/ 276933 h 276933"/>
                  <a:gd name="connsiteX14" fmla="*/ 245582 w 329184"/>
                  <a:gd name="connsiteY14" fmla="*/ 219456 h 276933"/>
                  <a:gd name="connsiteX15" fmla="*/ 282703 w 329184"/>
                  <a:gd name="connsiteY15" fmla="*/ 134370 h 276933"/>
                  <a:gd name="connsiteX16" fmla="*/ 298378 w 329184"/>
                  <a:gd name="connsiteY16" fmla="*/ 89684 h 276933"/>
                  <a:gd name="connsiteX17" fmla="*/ 309999 w 329184"/>
                  <a:gd name="connsiteY17" fmla="*/ 56307 h 276933"/>
                  <a:gd name="connsiteX18" fmla="*/ 329184 w 329184"/>
                  <a:gd name="connsiteY18" fmla="*/ 0 h 276933"/>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78378 w 329184"/>
                  <a:gd name="connsiteY5" fmla="*/ 161980 h 276933"/>
                  <a:gd name="connsiteX6" fmla="*/ 83603 w 329184"/>
                  <a:gd name="connsiteY6" fmla="*/ 177655 h 276933"/>
                  <a:gd name="connsiteX7" fmla="*/ 114954 w 329184"/>
                  <a:gd name="connsiteY7" fmla="*/ 209006 h 276933"/>
                  <a:gd name="connsiteX8" fmla="*/ 130629 w 329184"/>
                  <a:gd name="connsiteY8" fmla="*/ 224681 h 276933"/>
                  <a:gd name="connsiteX9" fmla="*/ 146304 w 329184"/>
                  <a:gd name="connsiteY9" fmla="*/ 240357 h 276933"/>
                  <a:gd name="connsiteX10" fmla="*/ 161980 w 329184"/>
                  <a:gd name="connsiteY10" fmla="*/ 245582 h 276933"/>
                  <a:gd name="connsiteX11" fmla="*/ 182880 w 329184"/>
                  <a:gd name="connsiteY11" fmla="*/ 261257 h 276933"/>
                  <a:gd name="connsiteX12" fmla="*/ 198556 w 329184"/>
                  <a:gd name="connsiteY12" fmla="*/ 266482 h 276933"/>
                  <a:gd name="connsiteX13" fmla="*/ 214231 w 329184"/>
                  <a:gd name="connsiteY13" fmla="*/ 276933 h 276933"/>
                  <a:gd name="connsiteX14" fmla="*/ 251665 w 329184"/>
                  <a:gd name="connsiteY14" fmla="*/ 225539 h 276933"/>
                  <a:gd name="connsiteX15" fmla="*/ 282703 w 329184"/>
                  <a:gd name="connsiteY15" fmla="*/ 134370 h 276933"/>
                  <a:gd name="connsiteX16" fmla="*/ 298378 w 329184"/>
                  <a:gd name="connsiteY16" fmla="*/ 89684 h 276933"/>
                  <a:gd name="connsiteX17" fmla="*/ 309999 w 329184"/>
                  <a:gd name="connsiteY17" fmla="*/ 56307 h 276933"/>
                  <a:gd name="connsiteX18" fmla="*/ 329184 w 329184"/>
                  <a:gd name="connsiteY18" fmla="*/ 0 h 276933"/>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78378 w 329184"/>
                  <a:gd name="connsiteY5" fmla="*/ 161980 h 276933"/>
                  <a:gd name="connsiteX6" fmla="*/ 114954 w 329184"/>
                  <a:gd name="connsiteY6" fmla="*/ 209006 h 276933"/>
                  <a:gd name="connsiteX7" fmla="*/ 130629 w 329184"/>
                  <a:gd name="connsiteY7" fmla="*/ 224681 h 276933"/>
                  <a:gd name="connsiteX8" fmla="*/ 146304 w 329184"/>
                  <a:gd name="connsiteY8" fmla="*/ 240357 h 276933"/>
                  <a:gd name="connsiteX9" fmla="*/ 161980 w 329184"/>
                  <a:gd name="connsiteY9" fmla="*/ 245582 h 276933"/>
                  <a:gd name="connsiteX10" fmla="*/ 182880 w 329184"/>
                  <a:gd name="connsiteY10" fmla="*/ 261257 h 276933"/>
                  <a:gd name="connsiteX11" fmla="*/ 198556 w 329184"/>
                  <a:gd name="connsiteY11" fmla="*/ 266482 h 276933"/>
                  <a:gd name="connsiteX12" fmla="*/ 214231 w 329184"/>
                  <a:gd name="connsiteY12" fmla="*/ 276933 h 276933"/>
                  <a:gd name="connsiteX13" fmla="*/ 251665 w 329184"/>
                  <a:gd name="connsiteY13" fmla="*/ 225539 h 276933"/>
                  <a:gd name="connsiteX14" fmla="*/ 282703 w 329184"/>
                  <a:gd name="connsiteY14" fmla="*/ 134370 h 276933"/>
                  <a:gd name="connsiteX15" fmla="*/ 298378 w 329184"/>
                  <a:gd name="connsiteY15" fmla="*/ 89684 h 276933"/>
                  <a:gd name="connsiteX16" fmla="*/ 309999 w 329184"/>
                  <a:gd name="connsiteY16" fmla="*/ 56307 h 276933"/>
                  <a:gd name="connsiteX17" fmla="*/ 329184 w 329184"/>
                  <a:gd name="connsiteY17" fmla="*/ 0 h 276933"/>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114954 w 329184"/>
                  <a:gd name="connsiteY5" fmla="*/ 209006 h 276933"/>
                  <a:gd name="connsiteX6" fmla="*/ 130629 w 329184"/>
                  <a:gd name="connsiteY6" fmla="*/ 224681 h 276933"/>
                  <a:gd name="connsiteX7" fmla="*/ 146304 w 329184"/>
                  <a:gd name="connsiteY7" fmla="*/ 240357 h 276933"/>
                  <a:gd name="connsiteX8" fmla="*/ 161980 w 329184"/>
                  <a:gd name="connsiteY8" fmla="*/ 245582 h 276933"/>
                  <a:gd name="connsiteX9" fmla="*/ 182880 w 329184"/>
                  <a:gd name="connsiteY9" fmla="*/ 261257 h 276933"/>
                  <a:gd name="connsiteX10" fmla="*/ 198556 w 329184"/>
                  <a:gd name="connsiteY10" fmla="*/ 266482 h 276933"/>
                  <a:gd name="connsiteX11" fmla="*/ 214231 w 329184"/>
                  <a:gd name="connsiteY11" fmla="*/ 276933 h 276933"/>
                  <a:gd name="connsiteX12" fmla="*/ 251665 w 329184"/>
                  <a:gd name="connsiteY12" fmla="*/ 225539 h 276933"/>
                  <a:gd name="connsiteX13" fmla="*/ 282703 w 329184"/>
                  <a:gd name="connsiteY13" fmla="*/ 134370 h 276933"/>
                  <a:gd name="connsiteX14" fmla="*/ 298378 w 329184"/>
                  <a:gd name="connsiteY14" fmla="*/ 89684 h 276933"/>
                  <a:gd name="connsiteX15" fmla="*/ 309999 w 329184"/>
                  <a:gd name="connsiteY15" fmla="*/ 56307 h 276933"/>
                  <a:gd name="connsiteX16" fmla="*/ 329184 w 329184"/>
                  <a:gd name="connsiteY16" fmla="*/ 0 h 276933"/>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114954 w 329184"/>
                  <a:gd name="connsiteY4" fmla="*/ 209006 h 276933"/>
                  <a:gd name="connsiteX5" fmla="*/ 130629 w 329184"/>
                  <a:gd name="connsiteY5" fmla="*/ 224681 h 276933"/>
                  <a:gd name="connsiteX6" fmla="*/ 146304 w 329184"/>
                  <a:gd name="connsiteY6" fmla="*/ 240357 h 276933"/>
                  <a:gd name="connsiteX7" fmla="*/ 161980 w 329184"/>
                  <a:gd name="connsiteY7" fmla="*/ 245582 h 276933"/>
                  <a:gd name="connsiteX8" fmla="*/ 182880 w 329184"/>
                  <a:gd name="connsiteY8" fmla="*/ 261257 h 276933"/>
                  <a:gd name="connsiteX9" fmla="*/ 198556 w 329184"/>
                  <a:gd name="connsiteY9" fmla="*/ 266482 h 276933"/>
                  <a:gd name="connsiteX10" fmla="*/ 214231 w 329184"/>
                  <a:gd name="connsiteY10" fmla="*/ 276933 h 276933"/>
                  <a:gd name="connsiteX11" fmla="*/ 251665 w 329184"/>
                  <a:gd name="connsiteY11" fmla="*/ 225539 h 276933"/>
                  <a:gd name="connsiteX12" fmla="*/ 282703 w 329184"/>
                  <a:gd name="connsiteY12" fmla="*/ 134370 h 276933"/>
                  <a:gd name="connsiteX13" fmla="*/ 298378 w 329184"/>
                  <a:gd name="connsiteY13" fmla="*/ 89684 h 276933"/>
                  <a:gd name="connsiteX14" fmla="*/ 309999 w 329184"/>
                  <a:gd name="connsiteY14" fmla="*/ 56307 h 276933"/>
                  <a:gd name="connsiteX15" fmla="*/ 329184 w 329184"/>
                  <a:gd name="connsiteY15" fmla="*/ 0 h 276933"/>
                  <a:gd name="connsiteX0" fmla="*/ 0 w 329184"/>
                  <a:gd name="connsiteY0" fmla="*/ 67927 h 276933"/>
                  <a:gd name="connsiteX1" fmla="*/ 31351 w 329184"/>
                  <a:gd name="connsiteY1" fmla="*/ 78377 h 276933"/>
                  <a:gd name="connsiteX2" fmla="*/ 36576 w 329184"/>
                  <a:gd name="connsiteY2" fmla="*/ 94053 h 276933"/>
                  <a:gd name="connsiteX3" fmla="*/ 56228 w 329184"/>
                  <a:gd name="connsiteY3" fmla="*/ 100544 h 276933"/>
                  <a:gd name="connsiteX4" fmla="*/ 62702 w 329184"/>
                  <a:gd name="connsiteY4" fmla="*/ 125404 h 276933"/>
                  <a:gd name="connsiteX5" fmla="*/ 114954 w 329184"/>
                  <a:gd name="connsiteY5" fmla="*/ 209006 h 276933"/>
                  <a:gd name="connsiteX6" fmla="*/ 130629 w 329184"/>
                  <a:gd name="connsiteY6" fmla="*/ 224681 h 276933"/>
                  <a:gd name="connsiteX7" fmla="*/ 146304 w 329184"/>
                  <a:gd name="connsiteY7" fmla="*/ 240357 h 276933"/>
                  <a:gd name="connsiteX8" fmla="*/ 161980 w 329184"/>
                  <a:gd name="connsiteY8" fmla="*/ 245582 h 276933"/>
                  <a:gd name="connsiteX9" fmla="*/ 182880 w 329184"/>
                  <a:gd name="connsiteY9" fmla="*/ 261257 h 276933"/>
                  <a:gd name="connsiteX10" fmla="*/ 198556 w 329184"/>
                  <a:gd name="connsiteY10" fmla="*/ 266482 h 276933"/>
                  <a:gd name="connsiteX11" fmla="*/ 214231 w 329184"/>
                  <a:gd name="connsiteY11" fmla="*/ 276933 h 276933"/>
                  <a:gd name="connsiteX12" fmla="*/ 251665 w 329184"/>
                  <a:gd name="connsiteY12" fmla="*/ 225539 h 276933"/>
                  <a:gd name="connsiteX13" fmla="*/ 282703 w 329184"/>
                  <a:gd name="connsiteY13" fmla="*/ 134370 h 276933"/>
                  <a:gd name="connsiteX14" fmla="*/ 298378 w 329184"/>
                  <a:gd name="connsiteY14" fmla="*/ 89684 h 276933"/>
                  <a:gd name="connsiteX15" fmla="*/ 309999 w 329184"/>
                  <a:gd name="connsiteY15" fmla="*/ 56307 h 276933"/>
                  <a:gd name="connsiteX16" fmla="*/ 329184 w 329184"/>
                  <a:gd name="connsiteY16" fmla="*/ 0 h 276933"/>
                  <a:gd name="connsiteX0" fmla="*/ 0 w 329184"/>
                  <a:gd name="connsiteY0" fmla="*/ 67927 h 276933"/>
                  <a:gd name="connsiteX1" fmla="*/ 31351 w 329184"/>
                  <a:gd name="connsiteY1" fmla="*/ 78377 h 276933"/>
                  <a:gd name="connsiteX2" fmla="*/ 56228 w 329184"/>
                  <a:gd name="connsiteY2" fmla="*/ 100544 h 276933"/>
                  <a:gd name="connsiteX3" fmla="*/ 62702 w 329184"/>
                  <a:gd name="connsiteY3" fmla="*/ 125404 h 276933"/>
                  <a:gd name="connsiteX4" fmla="*/ 114954 w 329184"/>
                  <a:gd name="connsiteY4" fmla="*/ 209006 h 276933"/>
                  <a:gd name="connsiteX5" fmla="*/ 130629 w 329184"/>
                  <a:gd name="connsiteY5" fmla="*/ 224681 h 276933"/>
                  <a:gd name="connsiteX6" fmla="*/ 146304 w 329184"/>
                  <a:gd name="connsiteY6" fmla="*/ 240357 h 276933"/>
                  <a:gd name="connsiteX7" fmla="*/ 161980 w 329184"/>
                  <a:gd name="connsiteY7" fmla="*/ 245582 h 276933"/>
                  <a:gd name="connsiteX8" fmla="*/ 182880 w 329184"/>
                  <a:gd name="connsiteY8" fmla="*/ 261257 h 276933"/>
                  <a:gd name="connsiteX9" fmla="*/ 198556 w 329184"/>
                  <a:gd name="connsiteY9" fmla="*/ 266482 h 276933"/>
                  <a:gd name="connsiteX10" fmla="*/ 214231 w 329184"/>
                  <a:gd name="connsiteY10" fmla="*/ 276933 h 276933"/>
                  <a:gd name="connsiteX11" fmla="*/ 251665 w 329184"/>
                  <a:gd name="connsiteY11" fmla="*/ 225539 h 276933"/>
                  <a:gd name="connsiteX12" fmla="*/ 282703 w 329184"/>
                  <a:gd name="connsiteY12" fmla="*/ 134370 h 276933"/>
                  <a:gd name="connsiteX13" fmla="*/ 298378 w 329184"/>
                  <a:gd name="connsiteY13" fmla="*/ 89684 h 276933"/>
                  <a:gd name="connsiteX14" fmla="*/ 309999 w 329184"/>
                  <a:gd name="connsiteY14" fmla="*/ 56307 h 276933"/>
                  <a:gd name="connsiteX15" fmla="*/ 329184 w 329184"/>
                  <a:gd name="connsiteY15" fmla="*/ 0 h 276933"/>
                  <a:gd name="connsiteX0" fmla="*/ 0 w 329184"/>
                  <a:gd name="connsiteY0" fmla="*/ 67927 h 276933"/>
                  <a:gd name="connsiteX1" fmla="*/ 31351 w 329184"/>
                  <a:gd name="connsiteY1" fmla="*/ 78377 h 276933"/>
                  <a:gd name="connsiteX2" fmla="*/ 56228 w 329184"/>
                  <a:gd name="connsiteY2" fmla="*/ 100544 h 276933"/>
                  <a:gd name="connsiteX3" fmla="*/ 114954 w 329184"/>
                  <a:gd name="connsiteY3" fmla="*/ 209006 h 276933"/>
                  <a:gd name="connsiteX4" fmla="*/ 130629 w 329184"/>
                  <a:gd name="connsiteY4" fmla="*/ 224681 h 276933"/>
                  <a:gd name="connsiteX5" fmla="*/ 146304 w 329184"/>
                  <a:gd name="connsiteY5" fmla="*/ 240357 h 276933"/>
                  <a:gd name="connsiteX6" fmla="*/ 161980 w 329184"/>
                  <a:gd name="connsiteY6" fmla="*/ 245582 h 276933"/>
                  <a:gd name="connsiteX7" fmla="*/ 182880 w 329184"/>
                  <a:gd name="connsiteY7" fmla="*/ 261257 h 276933"/>
                  <a:gd name="connsiteX8" fmla="*/ 198556 w 329184"/>
                  <a:gd name="connsiteY8" fmla="*/ 266482 h 276933"/>
                  <a:gd name="connsiteX9" fmla="*/ 214231 w 329184"/>
                  <a:gd name="connsiteY9" fmla="*/ 276933 h 276933"/>
                  <a:gd name="connsiteX10" fmla="*/ 251665 w 329184"/>
                  <a:gd name="connsiteY10" fmla="*/ 225539 h 276933"/>
                  <a:gd name="connsiteX11" fmla="*/ 282703 w 329184"/>
                  <a:gd name="connsiteY11" fmla="*/ 134370 h 276933"/>
                  <a:gd name="connsiteX12" fmla="*/ 298378 w 329184"/>
                  <a:gd name="connsiteY12" fmla="*/ 89684 h 276933"/>
                  <a:gd name="connsiteX13" fmla="*/ 309999 w 329184"/>
                  <a:gd name="connsiteY13" fmla="*/ 56307 h 276933"/>
                  <a:gd name="connsiteX14" fmla="*/ 329184 w 329184"/>
                  <a:gd name="connsiteY14" fmla="*/ 0 h 276933"/>
                  <a:gd name="connsiteX0" fmla="*/ 0 w 329184"/>
                  <a:gd name="connsiteY0" fmla="*/ 67927 h 276933"/>
                  <a:gd name="connsiteX1" fmla="*/ 31351 w 329184"/>
                  <a:gd name="connsiteY1" fmla="*/ 78377 h 276933"/>
                  <a:gd name="connsiteX2" fmla="*/ 114954 w 329184"/>
                  <a:gd name="connsiteY2" fmla="*/ 209006 h 276933"/>
                  <a:gd name="connsiteX3" fmla="*/ 130629 w 329184"/>
                  <a:gd name="connsiteY3" fmla="*/ 224681 h 276933"/>
                  <a:gd name="connsiteX4" fmla="*/ 146304 w 329184"/>
                  <a:gd name="connsiteY4" fmla="*/ 240357 h 276933"/>
                  <a:gd name="connsiteX5" fmla="*/ 161980 w 329184"/>
                  <a:gd name="connsiteY5" fmla="*/ 245582 h 276933"/>
                  <a:gd name="connsiteX6" fmla="*/ 182880 w 329184"/>
                  <a:gd name="connsiteY6" fmla="*/ 261257 h 276933"/>
                  <a:gd name="connsiteX7" fmla="*/ 198556 w 329184"/>
                  <a:gd name="connsiteY7" fmla="*/ 266482 h 276933"/>
                  <a:gd name="connsiteX8" fmla="*/ 214231 w 329184"/>
                  <a:gd name="connsiteY8" fmla="*/ 276933 h 276933"/>
                  <a:gd name="connsiteX9" fmla="*/ 251665 w 329184"/>
                  <a:gd name="connsiteY9" fmla="*/ 225539 h 276933"/>
                  <a:gd name="connsiteX10" fmla="*/ 282703 w 329184"/>
                  <a:gd name="connsiteY10" fmla="*/ 134370 h 276933"/>
                  <a:gd name="connsiteX11" fmla="*/ 298378 w 329184"/>
                  <a:gd name="connsiteY11" fmla="*/ 89684 h 276933"/>
                  <a:gd name="connsiteX12" fmla="*/ 309999 w 329184"/>
                  <a:gd name="connsiteY12" fmla="*/ 56307 h 276933"/>
                  <a:gd name="connsiteX13" fmla="*/ 329184 w 329184"/>
                  <a:gd name="connsiteY13" fmla="*/ 0 h 276933"/>
                  <a:gd name="connsiteX0" fmla="*/ 0 w 329184"/>
                  <a:gd name="connsiteY0" fmla="*/ 67927 h 276933"/>
                  <a:gd name="connsiteX1" fmla="*/ 114954 w 329184"/>
                  <a:gd name="connsiteY1" fmla="*/ 209006 h 276933"/>
                  <a:gd name="connsiteX2" fmla="*/ 130629 w 329184"/>
                  <a:gd name="connsiteY2" fmla="*/ 224681 h 276933"/>
                  <a:gd name="connsiteX3" fmla="*/ 146304 w 329184"/>
                  <a:gd name="connsiteY3" fmla="*/ 240357 h 276933"/>
                  <a:gd name="connsiteX4" fmla="*/ 161980 w 329184"/>
                  <a:gd name="connsiteY4" fmla="*/ 245582 h 276933"/>
                  <a:gd name="connsiteX5" fmla="*/ 182880 w 329184"/>
                  <a:gd name="connsiteY5" fmla="*/ 261257 h 276933"/>
                  <a:gd name="connsiteX6" fmla="*/ 198556 w 329184"/>
                  <a:gd name="connsiteY6" fmla="*/ 266482 h 276933"/>
                  <a:gd name="connsiteX7" fmla="*/ 214231 w 329184"/>
                  <a:gd name="connsiteY7" fmla="*/ 276933 h 276933"/>
                  <a:gd name="connsiteX8" fmla="*/ 251665 w 329184"/>
                  <a:gd name="connsiteY8" fmla="*/ 225539 h 276933"/>
                  <a:gd name="connsiteX9" fmla="*/ 282703 w 329184"/>
                  <a:gd name="connsiteY9" fmla="*/ 134370 h 276933"/>
                  <a:gd name="connsiteX10" fmla="*/ 298378 w 329184"/>
                  <a:gd name="connsiteY10" fmla="*/ 89684 h 276933"/>
                  <a:gd name="connsiteX11" fmla="*/ 309999 w 329184"/>
                  <a:gd name="connsiteY11" fmla="*/ 56307 h 276933"/>
                  <a:gd name="connsiteX12" fmla="*/ 329184 w 329184"/>
                  <a:gd name="connsiteY12" fmla="*/ 0 h 276933"/>
                  <a:gd name="connsiteX0" fmla="*/ 0 w 329184"/>
                  <a:gd name="connsiteY0" fmla="*/ 67927 h 276933"/>
                  <a:gd name="connsiteX1" fmla="*/ 130629 w 329184"/>
                  <a:gd name="connsiteY1" fmla="*/ 224681 h 276933"/>
                  <a:gd name="connsiteX2" fmla="*/ 146304 w 329184"/>
                  <a:gd name="connsiteY2" fmla="*/ 240357 h 276933"/>
                  <a:gd name="connsiteX3" fmla="*/ 161980 w 329184"/>
                  <a:gd name="connsiteY3" fmla="*/ 245582 h 276933"/>
                  <a:gd name="connsiteX4" fmla="*/ 182880 w 329184"/>
                  <a:gd name="connsiteY4" fmla="*/ 261257 h 276933"/>
                  <a:gd name="connsiteX5" fmla="*/ 198556 w 329184"/>
                  <a:gd name="connsiteY5" fmla="*/ 266482 h 276933"/>
                  <a:gd name="connsiteX6" fmla="*/ 214231 w 329184"/>
                  <a:gd name="connsiteY6" fmla="*/ 276933 h 276933"/>
                  <a:gd name="connsiteX7" fmla="*/ 251665 w 329184"/>
                  <a:gd name="connsiteY7" fmla="*/ 225539 h 276933"/>
                  <a:gd name="connsiteX8" fmla="*/ 282703 w 329184"/>
                  <a:gd name="connsiteY8" fmla="*/ 134370 h 276933"/>
                  <a:gd name="connsiteX9" fmla="*/ 298378 w 329184"/>
                  <a:gd name="connsiteY9" fmla="*/ 89684 h 276933"/>
                  <a:gd name="connsiteX10" fmla="*/ 309999 w 329184"/>
                  <a:gd name="connsiteY10" fmla="*/ 56307 h 276933"/>
                  <a:gd name="connsiteX11" fmla="*/ 329184 w 329184"/>
                  <a:gd name="connsiteY11" fmla="*/ 0 h 276933"/>
                  <a:gd name="connsiteX0" fmla="*/ 0 w 329184"/>
                  <a:gd name="connsiteY0" fmla="*/ 67927 h 276933"/>
                  <a:gd name="connsiteX1" fmla="*/ 130629 w 329184"/>
                  <a:gd name="connsiteY1" fmla="*/ 224681 h 276933"/>
                  <a:gd name="connsiteX2" fmla="*/ 146304 w 329184"/>
                  <a:gd name="connsiteY2" fmla="*/ 240357 h 276933"/>
                  <a:gd name="connsiteX3" fmla="*/ 182880 w 329184"/>
                  <a:gd name="connsiteY3" fmla="*/ 261257 h 276933"/>
                  <a:gd name="connsiteX4" fmla="*/ 198556 w 329184"/>
                  <a:gd name="connsiteY4" fmla="*/ 266482 h 276933"/>
                  <a:gd name="connsiteX5" fmla="*/ 214231 w 329184"/>
                  <a:gd name="connsiteY5" fmla="*/ 276933 h 276933"/>
                  <a:gd name="connsiteX6" fmla="*/ 251665 w 329184"/>
                  <a:gd name="connsiteY6" fmla="*/ 225539 h 276933"/>
                  <a:gd name="connsiteX7" fmla="*/ 282703 w 329184"/>
                  <a:gd name="connsiteY7" fmla="*/ 134370 h 276933"/>
                  <a:gd name="connsiteX8" fmla="*/ 298378 w 329184"/>
                  <a:gd name="connsiteY8" fmla="*/ 89684 h 276933"/>
                  <a:gd name="connsiteX9" fmla="*/ 309999 w 329184"/>
                  <a:gd name="connsiteY9" fmla="*/ 56307 h 276933"/>
                  <a:gd name="connsiteX10" fmla="*/ 329184 w 329184"/>
                  <a:gd name="connsiteY10" fmla="*/ 0 h 276933"/>
                  <a:gd name="connsiteX0" fmla="*/ 0 w 329184"/>
                  <a:gd name="connsiteY0" fmla="*/ 67927 h 276933"/>
                  <a:gd name="connsiteX1" fmla="*/ 130629 w 329184"/>
                  <a:gd name="connsiteY1" fmla="*/ 224681 h 276933"/>
                  <a:gd name="connsiteX2" fmla="*/ 146304 w 329184"/>
                  <a:gd name="connsiteY2" fmla="*/ 240357 h 276933"/>
                  <a:gd name="connsiteX3" fmla="*/ 198556 w 329184"/>
                  <a:gd name="connsiteY3" fmla="*/ 266482 h 276933"/>
                  <a:gd name="connsiteX4" fmla="*/ 214231 w 329184"/>
                  <a:gd name="connsiteY4" fmla="*/ 276933 h 276933"/>
                  <a:gd name="connsiteX5" fmla="*/ 251665 w 329184"/>
                  <a:gd name="connsiteY5" fmla="*/ 225539 h 276933"/>
                  <a:gd name="connsiteX6" fmla="*/ 282703 w 329184"/>
                  <a:gd name="connsiteY6" fmla="*/ 134370 h 276933"/>
                  <a:gd name="connsiteX7" fmla="*/ 298378 w 329184"/>
                  <a:gd name="connsiteY7" fmla="*/ 89684 h 276933"/>
                  <a:gd name="connsiteX8" fmla="*/ 309999 w 329184"/>
                  <a:gd name="connsiteY8" fmla="*/ 56307 h 276933"/>
                  <a:gd name="connsiteX9" fmla="*/ 329184 w 329184"/>
                  <a:gd name="connsiteY9" fmla="*/ 0 h 276933"/>
                  <a:gd name="connsiteX0" fmla="*/ 0 w 329184"/>
                  <a:gd name="connsiteY0" fmla="*/ 67927 h 276933"/>
                  <a:gd name="connsiteX1" fmla="*/ 130629 w 329184"/>
                  <a:gd name="connsiteY1" fmla="*/ 224681 h 276933"/>
                  <a:gd name="connsiteX2" fmla="*/ 146304 w 329184"/>
                  <a:gd name="connsiteY2" fmla="*/ 240357 h 276933"/>
                  <a:gd name="connsiteX3" fmla="*/ 214231 w 329184"/>
                  <a:gd name="connsiteY3" fmla="*/ 276933 h 276933"/>
                  <a:gd name="connsiteX4" fmla="*/ 251665 w 329184"/>
                  <a:gd name="connsiteY4" fmla="*/ 225539 h 276933"/>
                  <a:gd name="connsiteX5" fmla="*/ 282703 w 329184"/>
                  <a:gd name="connsiteY5" fmla="*/ 134370 h 276933"/>
                  <a:gd name="connsiteX6" fmla="*/ 298378 w 329184"/>
                  <a:gd name="connsiteY6" fmla="*/ 89684 h 276933"/>
                  <a:gd name="connsiteX7" fmla="*/ 309999 w 329184"/>
                  <a:gd name="connsiteY7" fmla="*/ 56307 h 276933"/>
                  <a:gd name="connsiteX8" fmla="*/ 329184 w 329184"/>
                  <a:gd name="connsiteY8" fmla="*/ 0 h 276933"/>
                  <a:gd name="connsiteX0" fmla="*/ 0 w 329184"/>
                  <a:gd name="connsiteY0" fmla="*/ 67927 h 276933"/>
                  <a:gd name="connsiteX1" fmla="*/ 130629 w 329184"/>
                  <a:gd name="connsiteY1" fmla="*/ 224681 h 276933"/>
                  <a:gd name="connsiteX2" fmla="*/ 214231 w 329184"/>
                  <a:gd name="connsiteY2" fmla="*/ 276933 h 276933"/>
                  <a:gd name="connsiteX3" fmla="*/ 251665 w 329184"/>
                  <a:gd name="connsiteY3" fmla="*/ 225539 h 276933"/>
                  <a:gd name="connsiteX4" fmla="*/ 282703 w 329184"/>
                  <a:gd name="connsiteY4" fmla="*/ 134370 h 276933"/>
                  <a:gd name="connsiteX5" fmla="*/ 298378 w 329184"/>
                  <a:gd name="connsiteY5" fmla="*/ 89684 h 276933"/>
                  <a:gd name="connsiteX6" fmla="*/ 309999 w 329184"/>
                  <a:gd name="connsiteY6" fmla="*/ 56307 h 276933"/>
                  <a:gd name="connsiteX7" fmla="*/ 329184 w 329184"/>
                  <a:gd name="connsiteY7" fmla="*/ 0 h 276933"/>
                  <a:gd name="connsiteX0" fmla="*/ 0 w 329184"/>
                  <a:gd name="connsiteY0" fmla="*/ 67927 h 276933"/>
                  <a:gd name="connsiteX1" fmla="*/ 214231 w 329184"/>
                  <a:gd name="connsiteY1" fmla="*/ 276933 h 276933"/>
                  <a:gd name="connsiteX2" fmla="*/ 251665 w 329184"/>
                  <a:gd name="connsiteY2" fmla="*/ 225539 h 276933"/>
                  <a:gd name="connsiteX3" fmla="*/ 282703 w 329184"/>
                  <a:gd name="connsiteY3" fmla="*/ 134370 h 276933"/>
                  <a:gd name="connsiteX4" fmla="*/ 298378 w 329184"/>
                  <a:gd name="connsiteY4" fmla="*/ 89684 h 276933"/>
                  <a:gd name="connsiteX5" fmla="*/ 309999 w 329184"/>
                  <a:gd name="connsiteY5" fmla="*/ 56307 h 276933"/>
                  <a:gd name="connsiteX6" fmla="*/ 329184 w 329184"/>
                  <a:gd name="connsiteY6" fmla="*/ 0 h 276933"/>
                  <a:gd name="connsiteX0" fmla="*/ 0 w 329184"/>
                  <a:gd name="connsiteY0" fmla="*/ 67927 h 276933"/>
                  <a:gd name="connsiteX1" fmla="*/ 214231 w 329184"/>
                  <a:gd name="connsiteY1" fmla="*/ 276933 h 276933"/>
                  <a:gd name="connsiteX2" fmla="*/ 251665 w 329184"/>
                  <a:gd name="connsiteY2" fmla="*/ 225539 h 276933"/>
                  <a:gd name="connsiteX3" fmla="*/ 282703 w 329184"/>
                  <a:gd name="connsiteY3" fmla="*/ 134370 h 276933"/>
                  <a:gd name="connsiteX4" fmla="*/ 298378 w 329184"/>
                  <a:gd name="connsiteY4" fmla="*/ 89684 h 276933"/>
                  <a:gd name="connsiteX5" fmla="*/ 329184 w 329184"/>
                  <a:gd name="connsiteY5" fmla="*/ 0 h 276933"/>
                  <a:gd name="connsiteX0" fmla="*/ 0 w 329184"/>
                  <a:gd name="connsiteY0" fmla="*/ 67927 h 276933"/>
                  <a:gd name="connsiteX1" fmla="*/ 214231 w 329184"/>
                  <a:gd name="connsiteY1" fmla="*/ 276933 h 276933"/>
                  <a:gd name="connsiteX2" fmla="*/ 251665 w 329184"/>
                  <a:gd name="connsiteY2" fmla="*/ 225539 h 276933"/>
                  <a:gd name="connsiteX3" fmla="*/ 298378 w 329184"/>
                  <a:gd name="connsiteY3" fmla="*/ 89684 h 276933"/>
                  <a:gd name="connsiteX4" fmla="*/ 329184 w 329184"/>
                  <a:gd name="connsiteY4" fmla="*/ 0 h 276933"/>
                  <a:gd name="connsiteX0" fmla="*/ 0 w 329184"/>
                  <a:gd name="connsiteY0" fmla="*/ 67927 h 276999"/>
                  <a:gd name="connsiteX1" fmla="*/ 214231 w 329184"/>
                  <a:gd name="connsiteY1" fmla="*/ 276933 h 276999"/>
                  <a:gd name="connsiteX2" fmla="*/ 298378 w 329184"/>
                  <a:gd name="connsiteY2" fmla="*/ 89684 h 276999"/>
                  <a:gd name="connsiteX3" fmla="*/ 329184 w 329184"/>
                  <a:gd name="connsiteY3" fmla="*/ 0 h 276999"/>
                  <a:gd name="connsiteX0" fmla="*/ 0 w 329184"/>
                  <a:gd name="connsiteY0" fmla="*/ 67927 h 276933"/>
                  <a:gd name="connsiteX1" fmla="*/ 214231 w 329184"/>
                  <a:gd name="connsiteY1" fmla="*/ 276933 h 276933"/>
                  <a:gd name="connsiteX2" fmla="*/ 329184 w 329184"/>
                  <a:gd name="connsiteY2" fmla="*/ 0 h 276933"/>
                  <a:gd name="connsiteX0" fmla="*/ 0 w 323662"/>
                  <a:gd name="connsiteY0" fmla="*/ 97883 h 306889"/>
                  <a:gd name="connsiteX1" fmla="*/ 214231 w 323662"/>
                  <a:gd name="connsiteY1" fmla="*/ 306889 h 306889"/>
                  <a:gd name="connsiteX2" fmla="*/ 323662 w 323662"/>
                  <a:gd name="connsiteY2" fmla="*/ 0 h 306889"/>
                </a:gdLst>
                <a:ahLst/>
                <a:cxnLst>
                  <a:cxn ang="0">
                    <a:pos x="connsiteX0" y="connsiteY0"/>
                  </a:cxn>
                  <a:cxn ang="0">
                    <a:pos x="connsiteX1" y="connsiteY1"/>
                  </a:cxn>
                  <a:cxn ang="0">
                    <a:pos x="connsiteX2" y="connsiteY2"/>
                  </a:cxn>
                </a:cxnLst>
                <a:rect l="l" t="t" r="r" b="b"/>
                <a:pathLst>
                  <a:path w="323662" h="306889">
                    <a:moveTo>
                      <a:pt x="0" y="97883"/>
                    </a:moveTo>
                    <a:lnTo>
                      <a:pt x="214231" y="306889"/>
                    </a:lnTo>
                    <a:cubicBezTo>
                      <a:pt x="269095" y="295568"/>
                      <a:pt x="299714" y="57694"/>
                      <a:pt x="323662" y="0"/>
                    </a:cubicBezTo>
                  </a:path>
                </a:pathLst>
              </a:custGeom>
              <a:noFill/>
              <a:ln w="19050" cap="rnd">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a:solidFill>
                    <a:schemeClr val="lt1"/>
                  </a:solidFill>
                </a:endParaRPr>
              </a:p>
            </p:txBody>
          </p:sp>
        </p:grpSp>
        <p:sp>
          <p:nvSpPr>
            <p:cNvPr id="69" name="Rectangle 68">
              <a:extLst>
                <a:ext uri="{FF2B5EF4-FFF2-40B4-BE49-F238E27FC236}">
                  <a16:creationId xmlns:a16="http://schemas.microsoft.com/office/drawing/2014/main" id="{56402564-48CE-4C1F-A46B-A96DF7A36A99}"/>
                </a:ext>
              </a:extLst>
            </p:cNvPr>
            <p:cNvSpPr/>
            <p:nvPr/>
          </p:nvSpPr>
          <p:spPr>
            <a:xfrm rot="21599113">
              <a:off x="5652137" y="2029028"/>
              <a:ext cx="1225364" cy="569532"/>
            </a:xfrm>
            <a:prstGeom prst="rect">
              <a:avLst/>
            </a:prstGeom>
          </p:spPr>
          <p:txBody>
            <a:bodyPr wrap="square">
              <a:spAutoFit/>
            </a:bodyPr>
            <a:lstStyle/>
            <a:p>
              <a:r>
                <a:rPr lang="en-US" sz="1400" b="1" dirty="0"/>
                <a:t>Sell email address of customers without their permission</a:t>
              </a:r>
            </a:p>
          </p:txBody>
        </p:sp>
        <p:grpSp>
          <p:nvGrpSpPr>
            <p:cNvPr id="70" name="Group 69">
              <a:extLst>
                <a:ext uri="{FF2B5EF4-FFF2-40B4-BE49-F238E27FC236}">
                  <a16:creationId xmlns:a16="http://schemas.microsoft.com/office/drawing/2014/main" id="{75F33727-1E84-4378-A90B-F795EAC3367B}"/>
                </a:ext>
              </a:extLst>
            </p:cNvPr>
            <p:cNvGrpSpPr/>
            <p:nvPr/>
          </p:nvGrpSpPr>
          <p:grpSpPr>
            <a:xfrm rot="21599113">
              <a:off x="6172260" y="1576712"/>
              <a:ext cx="184785" cy="186690"/>
              <a:chOff x="4917745" y="2235200"/>
              <a:chExt cx="2584952" cy="2489199"/>
            </a:xfrm>
            <a:effectLst>
              <a:outerShdw blurRad="50800" dist="25400" dir="8100000" algn="tr" rotWithShape="0">
                <a:prstClr val="black">
                  <a:alpha val="45000"/>
                </a:prstClr>
              </a:outerShdw>
            </a:effectLst>
          </p:grpSpPr>
          <p:sp>
            <p:nvSpPr>
              <p:cNvPr id="74" name="Oval 73">
                <a:extLst>
                  <a:ext uri="{FF2B5EF4-FFF2-40B4-BE49-F238E27FC236}">
                    <a16:creationId xmlns:a16="http://schemas.microsoft.com/office/drawing/2014/main" id="{D330E9FF-2091-4253-96E2-57B35B4DB798}"/>
                  </a:ext>
                </a:extLst>
              </p:cNvPr>
              <p:cNvSpPr/>
              <p:nvPr/>
            </p:nvSpPr>
            <p:spPr>
              <a:xfrm>
                <a:off x="4917745" y="2429067"/>
                <a:ext cx="2295331" cy="2295332"/>
              </a:xfrm>
              <a:prstGeom prst="ellipse">
                <a:avLst/>
              </a:prstGeom>
              <a:solidFill>
                <a:schemeClr val="accent6">
                  <a:lumMod val="75000"/>
                </a:schemeClr>
              </a:solidFill>
              <a:ln>
                <a:noFill/>
              </a:ln>
              <a:effectLst/>
              <a:scene3d>
                <a:camera prst="orthographicFront">
                  <a:rot lat="0" lon="0" rev="0"/>
                </a:camera>
                <a:lightRig rig="contrasting" dir="t">
                  <a:rot lat="0" lon="0" rev="1500000"/>
                </a:lightRig>
              </a:scene3d>
              <a:sp3d>
                <a:bevelT w="44450" h="6985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p>
            </p:txBody>
          </p:sp>
          <p:sp>
            <p:nvSpPr>
              <p:cNvPr id="75" name="Oval 74">
                <a:extLst>
                  <a:ext uri="{FF2B5EF4-FFF2-40B4-BE49-F238E27FC236}">
                    <a16:creationId xmlns:a16="http://schemas.microsoft.com/office/drawing/2014/main" id="{37ECBF03-36AC-4702-8B73-4ECBB2FC9CF8}"/>
                  </a:ext>
                </a:extLst>
              </p:cNvPr>
              <p:cNvSpPr/>
              <p:nvPr/>
            </p:nvSpPr>
            <p:spPr>
              <a:xfrm>
                <a:off x="5484130" y="2913213"/>
                <a:ext cx="1253454" cy="1253453"/>
              </a:xfrm>
              <a:prstGeom prst="ellipse">
                <a:avLst/>
              </a:prstGeom>
              <a:solidFill>
                <a:schemeClr val="accent6">
                  <a:lumMod val="50000"/>
                </a:schemeClr>
              </a:solidFill>
              <a:ln>
                <a:noFill/>
              </a:ln>
              <a:effectLst/>
              <a:scene3d>
                <a:camera prst="orthographicFront">
                  <a:rot lat="0" lon="0" rev="0"/>
                </a:camera>
                <a:lightRig rig="contrasting" dir="t">
                  <a:rot lat="0" lon="0" rev="1500000"/>
                </a:lightRig>
              </a:scene3d>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p>
            </p:txBody>
          </p:sp>
          <p:sp>
            <p:nvSpPr>
              <p:cNvPr id="76" name="Oval 75">
                <a:extLst>
                  <a:ext uri="{FF2B5EF4-FFF2-40B4-BE49-F238E27FC236}">
                    <a16:creationId xmlns:a16="http://schemas.microsoft.com/office/drawing/2014/main" id="{E3722253-CE48-4976-A97F-24303CEB0798}"/>
                  </a:ext>
                </a:extLst>
              </p:cNvPr>
              <p:cNvSpPr/>
              <p:nvPr/>
            </p:nvSpPr>
            <p:spPr>
              <a:xfrm>
                <a:off x="5972471" y="2235200"/>
                <a:ext cx="1530226" cy="1530226"/>
              </a:xfrm>
              <a:prstGeom prst="ellipse">
                <a:avLst/>
              </a:prstGeom>
              <a:solidFill>
                <a:schemeClr val="accent6">
                  <a:lumMod val="75000"/>
                </a:schemeClr>
              </a:solidFill>
              <a:ln>
                <a:noFill/>
              </a:ln>
              <a:effectLst/>
              <a:scene3d>
                <a:camera prst="orthographicFront">
                  <a:rot lat="0" lon="0" rev="0"/>
                </a:camera>
                <a:lightRig rig="contrasting" dir="t">
                  <a:rot lat="0" lon="0" rev="1500000"/>
                </a:lightRig>
              </a:scene3d>
              <a:sp3d>
                <a:bevelT w="31750" h="6985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p>
            </p:txBody>
          </p:sp>
        </p:grpSp>
        <p:grpSp>
          <p:nvGrpSpPr>
            <p:cNvPr id="71" name="Group 70">
              <a:extLst>
                <a:ext uri="{FF2B5EF4-FFF2-40B4-BE49-F238E27FC236}">
                  <a16:creationId xmlns:a16="http://schemas.microsoft.com/office/drawing/2014/main" id="{C043547E-EE02-49C2-80DA-D03A16EAFC8B}"/>
                </a:ext>
              </a:extLst>
            </p:cNvPr>
            <p:cNvGrpSpPr/>
            <p:nvPr/>
          </p:nvGrpSpPr>
          <p:grpSpPr>
            <a:xfrm rot="21599113">
              <a:off x="5984121" y="2611116"/>
              <a:ext cx="525216" cy="108470"/>
              <a:chOff x="2736636" y="2253665"/>
              <a:chExt cx="525216" cy="108470"/>
            </a:xfrm>
          </p:grpSpPr>
          <p:sp>
            <p:nvSpPr>
              <p:cNvPr id="72" name="Freeform 70">
                <a:extLst>
                  <a:ext uri="{FF2B5EF4-FFF2-40B4-BE49-F238E27FC236}">
                    <a16:creationId xmlns:a16="http://schemas.microsoft.com/office/drawing/2014/main" id="{AC8739E4-15F2-4773-8746-8B5DE57DE42A}"/>
                  </a:ext>
                </a:extLst>
              </p:cNvPr>
              <p:cNvSpPr/>
              <p:nvPr/>
            </p:nvSpPr>
            <p:spPr>
              <a:xfrm rot="16200000" flipH="1" flipV="1">
                <a:off x="2991447" y="2047537"/>
                <a:ext cx="33009" cy="507800"/>
              </a:xfrm>
              <a:custGeom>
                <a:avLst/>
                <a:gdLst>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450428 w 1860336"/>
                  <a:gd name="connsiteY15" fmla="*/ 740979 h 1513490"/>
                  <a:gd name="connsiteX16" fmla="*/ 1497724 w 1860336"/>
                  <a:gd name="connsiteY16" fmla="*/ 788276 h 1513490"/>
                  <a:gd name="connsiteX17" fmla="*/ 1545021 w 1860336"/>
                  <a:gd name="connsiteY17" fmla="*/ 882869 h 1513490"/>
                  <a:gd name="connsiteX18" fmla="*/ 1592317 w 1860336"/>
                  <a:gd name="connsiteY18" fmla="*/ 977462 h 1513490"/>
                  <a:gd name="connsiteX19" fmla="*/ 1639614 w 1860336"/>
                  <a:gd name="connsiteY19" fmla="*/ 1008993 h 1513490"/>
                  <a:gd name="connsiteX20" fmla="*/ 1686910 w 1860336"/>
                  <a:gd name="connsiteY20" fmla="*/ 1056290 h 1513490"/>
                  <a:gd name="connsiteX21" fmla="*/ 1734207 w 1860336"/>
                  <a:gd name="connsiteY21" fmla="*/ 1182414 h 1513490"/>
                  <a:gd name="connsiteX22" fmla="*/ 1749973 w 1860336"/>
                  <a:gd name="connsiteY22" fmla="*/ 1229710 h 1513490"/>
                  <a:gd name="connsiteX23" fmla="*/ 1797269 w 1860336"/>
                  <a:gd name="connsiteY23" fmla="*/ 1261241 h 1513490"/>
                  <a:gd name="connsiteX24" fmla="*/ 1813035 w 1860336"/>
                  <a:gd name="connsiteY24" fmla="*/ 1340069 h 1513490"/>
                  <a:gd name="connsiteX25" fmla="*/ 1844566 w 1860336"/>
                  <a:gd name="connsiteY25" fmla="*/ 1387365 h 1513490"/>
                  <a:gd name="connsiteX26" fmla="*/ 1860331 w 1860336"/>
                  <a:gd name="connsiteY26"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450428 w 1860336"/>
                  <a:gd name="connsiteY15" fmla="*/ 740979 h 1513490"/>
                  <a:gd name="connsiteX16" fmla="*/ 1497724 w 1860336"/>
                  <a:gd name="connsiteY16" fmla="*/ 788276 h 1513490"/>
                  <a:gd name="connsiteX17" fmla="*/ 1545021 w 1860336"/>
                  <a:gd name="connsiteY17" fmla="*/ 882869 h 1513490"/>
                  <a:gd name="connsiteX18" fmla="*/ 1592317 w 1860336"/>
                  <a:gd name="connsiteY18" fmla="*/ 977462 h 1513490"/>
                  <a:gd name="connsiteX19" fmla="*/ 1686910 w 1860336"/>
                  <a:gd name="connsiteY19" fmla="*/ 1056290 h 1513490"/>
                  <a:gd name="connsiteX20" fmla="*/ 1734207 w 1860336"/>
                  <a:gd name="connsiteY20" fmla="*/ 1182414 h 1513490"/>
                  <a:gd name="connsiteX21" fmla="*/ 1749973 w 1860336"/>
                  <a:gd name="connsiteY21" fmla="*/ 1229710 h 1513490"/>
                  <a:gd name="connsiteX22" fmla="*/ 1797269 w 1860336"/>
                  <a:gd name="connsiteY22" fmla="*/ 1261241 h 1513490"/>
                  <a:gd name="connsiteX23" fmla="*/ 1813035 w 1860336"/>
                  <a:gd name="connsiteY23" fmla="*/ 1340069 h 1513490"/>
                  <a:gd name="connsiteX24" fmla="*/ 1844566 w 1860336"/>
                  <a:gd name="connsiteY24" fmla="*/ 1387365 h 1513490"/>
                  <a:gd name="connsiteX25" fmla="*/ 1860331 w 1860336"/>
                  <a:gd name="connsiteY25"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450428 w 1860336"/>
                  <a:gd name="connsiteY15" fmla="*/ 740979 h 1513490"/>
                  <a:gd name="connsiteX16" fmla="*/ 1497724 w 1860336"/>
                  <a:gd name="connsiteY16" fmla="*/ 788276 h 1513490"/>
                  <a:gd name="connsiteX17" fmla="*/ 1545021 w 1860336"/>
                  <a:gd name="connsiteY17" fmla="*/ 882869 h 1513490"/>
                  <a:gd name="connsiteX18" fmla="*/ 1686910 w 1860336"/>
                  <a:gd name="connsiteY18" fmla="*/ 1056290 h 1513490"/>
                  <a:gd name="connsiteX19" fmla="*/ 1734207 w 1860336"/>
                  <a:gd name="connsiteY19" fmla="*/ 1182414 h 1513490"/>
                  <a:gd name="connsiteX20" fmla="*/ 1749973 w 1860336"/>
                  <a:gd name="connsiteY20" fmla="*/ 1229710 h 1513490"/>
                  <a:gd name="connsiteX21" fmla="*/ 1797269 w 1860336"/>
                  <a:gd name="connsiteY21" fmla="*/ 1261241 h 1513490"/>
                  <a:gd name="connsiteX22" fmla="*/ 1813035 w 1860336"/>
                  <a:gd name="connsiteY22" fmla="*/ 1340069 h 1513490"/>
                  <a:gd name="connsiteX23" fmla="*/ 1844566 w 1860336"/>
                  <a:gd name="connsiteY23" fmla="*/ 1387365 h 1513490"/>
                  <a:gd name="connsiteX24" fmla="*/ 1860331 w 1860336"/>
                  <a:gd name="connsiteY24"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450428 w 1860336"/>
                  <a:gd name="connsiteY15" fmla="*/ 740979 h 1513490"/>
                  <a:gd name="connsiteX16" fmla="*/ 1497724 w 1860336"/>
                  <a:gd name="connsiteY16" fmla="*/ 788276 h 1513490"/>
                  <a:gd name="connsiteX17" fmla="*/ 1686910 w 1860336"/>
                  <a:gd name="connsiteY17" fmla="*/ 1056290 h 1513490"/>
                  <a:gd name="connsiteX18" fmla="*/ 1734207 w 1860336"/>
                  <a:gd name="connsiteY18" fmla="*/ 1182414 h 1513490"/>
                  <a:gd name="connsiteX19" fmla="*/ 1749973 w 1860336"/>
                  <a:gd name="connsiteY19" fmla="*/ 1229710 h 1513490"/>
                  <a:gd name="connsiteX20" fmla="*/ 1797269 w 1860336"/>
                  <a:gd name="connsiteY20" fmla="*/ 1261241 h 1513490"/>
                  <a:gd name="connsiteX21" fmla="*/ 1813035 w 1860336"/>
                  <a:gd name="connsiteY21" fmla="*/ 1340069 h 1513490"/>
                  <a:gd name="connsiteX22" fmla="*/ 1844566 w 1860336"/>
                  <a:gd name="connsiteY22" fmla="*/ 1387365 h 1513490"/>
                  <a:gd name="connsiteX23" fmla="*/ 1860331 w 1860336"/>
                  <a:gd name="connsiteY23"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450428 w 1860336"/>
                  <a:gd name="connsiteY15" fmla="*/ 740979 h 1513490"/>
                  <a:gd name="connsiteX16" fmla="*/ 1686910 w 1860336"/>
                  <a:gd name="connsiteY16" fmla="*/ 1056290 h 1513490"/>
                  <a:gd name="connsiteX17" fmla="*/ 1734207 w 1860336"/>
                  <a:gd name="connsiteY17" fmla="*/ 1182414 h 1513490"/>
                  <a:gd name="connsiteX18" fmla="*/ 1749973 w 1860336"/>
                  <a:gd name="connsiteY18" fmla="*/ 1229710 h 1513490"/>
                  <a:gd name="connsiteX19" fmla="*/ 1797269 w 1860336"/>
                  <a:gd name="connsiteY19" fmla="*/ 1261241 h 1513490"/>
                  <a:gd name="connsiteX20" fmla="*/ 1813035 w 1860336"/>
                  <a:gd name="connsiteY20" fmla="*/ 1340069 h 1513490"/>
                  <a:gd name="connsiteX21" fmla="*/ 1844566 w 1860336"/>
                  <a:gd name="connsiteY21" fmla="*/ 1387365 h 1513490"/>
                  <a:gd name="connsiteX22" fmla="*/ 1860331 w 1860336"/>
                  <a:gd name="connsiteY22"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734207 w 1860336"/>
                  <a:gd name="connsiteY16" fmla="*/ 1182414 h 1513490"/>
                  <a:gd name="connsiteX17" fmla="*/ 1749973 w 1860336"/>
                  <a:gd name="connsiteY17" fmla="*/ 1229710 h 1513490"/>
                  <a:gd name="connsiteX18" fmla="*/ 1797269 w 1860336"/>
                  <a:gd name="connsiteY18" fmla="*/ 1261241 h 1513490"/>
                  <a:gd name="connsiteX19" fmla="*/ 1813035 w 1860336"/>
                  <a:gd name="connsiteY19" fmla="*/ 1340069 h 1513490"/>
                  <a:gd name="connsiteX20" fmla="*/ 1844566 w 1860336"/>
                  <a:gd name="connsiteY20" fmla="*/ 1387365 h 1513490"/>
                  <a:gd name="connsiteX21" fmla="*/ 1860331 w 1860336"/>
                  <a:gd name="connsiteY21"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707097 w 1860336"/>
                  <a:gd name="connsiteY16" fmla="*/ 1149306 h 1513490"/>
                  <a:gd name="connsiteX17" fmla="*/ 1734207 w 1860336"/>
                  <a:gd name="connsiteY17" fmla="*/ 1182414 h 1513490"/>
                  <a:gd name="connsiteX18" fmla="*/ 1749973 w 1860336"/>
                  <a:gd name="connsiteY18" fmla="*/ 1229710 h 1513490"/>
                  <a:gd name="connsiteX19" fmla="*/ 1797269 w 1860336"/>
                  <a:gd name="connsiteY19" fmla="*/ 1261241 h 1513490"/>
                  <a:gd name="connsiteX20" fmla="*/ 1813035 w 1860336"/>
                  <a:gd name="connsiteY20" fmla="*/ 1340069 h 1513490"/>
                  <a:gd name="connsiteX21" fmla="*/ 1844566 w 1860336"/>
                  <a:gd name="connsiteY21" fmla="*/ 1387365 h 1513490"/>
                  <a:gd name="connsiteX22" fmla="*/ 1860331 w 1860336"/>
                  <a:gd name="connsiteY22"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734207 w 1860336"/>
                  <a:gd name="connsiteY16" fmla="*/ 1182414 h 1513490"/>
                  <a:gd name="connsiteX17" fmla="*/ 1749973 w 1860336"/>
                  <a:gd name="connsiteY17" fmla="*/ 1229710 h 1513490"/>
                  <a:gd name="connsiteX18" fmla="*/ 1797269 w 1860336"/>
                  <a:gd name="connsiteY18" fmla="*/ 1261241 h 1513490"/>
                  <a:gd name="connsiteX19" fmla="*/ 1813035 w 1860336"/>
                  <a:gd name="connsiteY19" fmla="*/ 1340069 h 1513490"/>
                  <a:gd name="connsiteX20" fmla="*/ 1844566 w 1860336"/>
                  <a:gd name="connsiteY20" fmla="*/ 1387365 h 1513490"/>
                  <a:gd name="connsiteX21" fmla="*/ 1860331 w 1860336"/>
                  <a:gd name="connsiteY21"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718007 w 1860336"/>
                  <a:gd name="connsiteY16" fmla="*/ 1129571 h 1513490"/>
                  <a:gd name="connsiteX17" fmla="*/ 1734207 w 1860336"/>
                  <a:gd name="connsiteY17" fmla="*/ 1182414 h 1513490"/>
                  <a:gd name="connsiteX18" fmla="*/ 1749973 w 1860336"/>
                  <a:gd name="connsiteY18" fmla="*/ 1229710 h 1513490"/>
                  <a:gd name="connsiteX19" fmla="*/ 1797269 w 1860336"/>
                  <a:gd name="connsiteY19" fmla="*/ 1261241 h 1513490"/>
                  <a:gd name="connsiteX20" fmla="*/ 1813035 w 1860336"/>
                  <a:gd name="connsiteY20" fmla="*/ 1340069 h 1513490"/>
                  <a:gd name="connsiteX21" fmla="*/ 1844566 w 1860336"/>
                  <a:gd name="connsiteY21" fmla="*/ 1387365 h 1513490"/>
                  <a:gd name="connsiteX22" fmla="*/ 1860331 w 1860336"/>
                  <a:gd name="connsiteY22"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734207 w 1860336"/>
                  <a:gd name="connsiteY16" fmla="*/ 1182414 h 1513490"/>
                  <a:gd name="connsiteX17" fmla="*/ 1749973 w 1860336"/>
                  <a:gd name="connsiteY17" fmla="*/ 1229710 h 1513490"/>
                  <a:gd name="connsiteX18" fmla="*/ 1797269 w 1860336"/>
                  <a:gd name="connsiteY18" fmla="*/ 1261241 h 1513490"/>
                  <a:gd name="connsiteX19" fmla="*/ 1813035 w 1860336"/>
                  <a:gd name="connsiteY19" fmla="*/ 1340069 h 1513490"/>
                  <a:gd name="connsiteX20" fmla="*/ 1844566 w 1860336"/>
                  <a:gd name="connsiteY20" fmla="*/ 1387365 h 1513490"/>
                  <a:gd name="connsiteX21" fmla="*/ 1860331 w 1860336"/>
                  <a:gd name="connsiteY21"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749973 w 1860336"/>
                  <a:gd name="connsiteY16" fmla="*/ 1229710 h 1513490"/>
                  <a:gd name="connsiteX17" fmla="*/ 1797269 w 1860336"/>
                  <a:gd name="connsiteY17" fmla="*/ 1261241 h 1513490"/>
                  <a:gd name="connsiteX18" fmla="*/ 1813035 w 1860336"/>
                  <a:gd name="connsiteY18" fmla="*/ 1340069 h 1513490"/>
                  <a:gd name="connsiteX19" fmla="*/ 1844566 w 1860336"/>
                  <a:gd name="connsiteY19" fmla="*/ 1387365 h 1513490"/>
                  <a:gd name="connsiteX20" fmla="*/ 1860331 w 1860336"/>
                  <a:gd name="connsiteY20"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797269 w 1860336"/>
                  <a:gd name="connsiteY16" fmla="*/ 1261241 h 1513490"/>
                  <a:gd name="connsiteX17" fmla="*/ 1813035 w 1860336"/>
                  <a:gd name="connsiteY17" fmla="*/ 1340069 h 1513490"/>
                  <a:gd name="connsiteX18" fmla="*/ 1844566 w 1860336"/>
                  <a:gd name="connsiteY18" fmla="*/ 1387365 h 1513490"/>
                  <a:gd name="connsiteX19" fmla="*/ 1860331 w 1860336"/>
                  <a:gd name="connsiteY19"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813035 w 1860336"/>
                  <a:gd name="connsiteY16" fmla="*/ 1340069 h 1513490"/>
                  <a:gd name="connsiteX17" fmla="*/ 1844566 w 1860336"/>
                  <a:gd name="connsiteY17" fmla="*/ 1387365 h 1513490"/>
                  <a:gd name="connsiteX18" fmla="*/ 1860331 w 1860336"/>
                  <a:gd name="connsiteY18"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844566 w 1860336"/>
                  <a:gd name="connsiteY16" fmla="*/ 1387365 h 1513490"/>
                  <a:gd name="connsiteX17" fmla="*/ 1860331 w 1860336"/>
                  <a:gd name="connsiteY17" fmla="*/ 1513490 h 1513490"/>
                  <a:gd name="connsiteX0" fmla="*/ 0 w 1860331"/>
                  <a:gd name="connsiteY0" fmla="*/ 0 h 1513490"/>
                  <a:gd name="connsiteX1" fmla="*/ 236483 w 1860331"/>
                  <a:gd name="connsiteY1" fmla="*/ 47296 h 1513490"/>
                  <a:gd name="connsiteX2" fmla="*/ 378373 w 1860331"/>
                  <a:gd name="connsiteY2" fmla="*/ 78828 h 1513490"/>
                  <a:gd name="connsiteX3" fmla="*/ 457200 w 1860331"/>
                  <a:gd name="connsiteY3" fmla="*/ 94593 h 1513490"/>
                  <a:gd name="connsiteX4" fmla="*/ 536028 w 1860331"/>
                  <a:gd name="connsiteY4" fmla="*/ 126124 h 1513490"/>
                  <a:gd name="connsiteX5" fmla="*/ 583324 w 1860331"/>
                  <a:gd name="connsiteY5" fmla="*/ 141890 h 1513490"/>
                  <a:gd name="connsiteX6" fmla="*/ 630621 w 1860331"/>
                  <a:gd name="connsiteY6" fmla="*/ 173421 h 1513490"/>
                  <a:gd name="connsiteX7" fmla="*/ 740979 w 1860331"/>
                  <a:gd name="connsiteY7" fmla="*/ 204952 h 1513490"/>
                  <a:gd name="connsiteX8" fmla="*/ 851338 w 1860331"/>
                  <a:gd name="connsiteY8" fmla="*/ 252248 h 1513490"/>
                  <a:gd name="connsiteX9" fmla="*/ 898635 w 1860331"/>
                  <a:gd name="connsiteY9" fmla="*/ 283779 h 1513490"/>
                  <a:gd name="connsiteX10" fmla="*/ 945931 w 1860331"/>
                  <a:gd name="connsiteY10" fmla="*/ 299545 h 1513490"/>
                  <a:gd name="connsiteX11" fmla="*/ 1040524 w 1860331"/>
                  <a:gd name="connsiteY11" fmla="*/ 346841 h 1513490"/>
                  <a:gd name="connsiteX12" fmla="*/ 1182414 w 1860331"/>
                  <a:gd name="connsiteY12" fmla="*/ 488731 h 1513490"/>
                  <a:gd name="connsiteX13" fmla="*/ 1229710 w 1860331"/>
                  <a:gd name="connsiteY13" fmla="*/ 536028 h 1513490"/>
                  <a:gd name="connsiteX14" fmla="*/ 1308538 w 1860331"/>
                  <a:gd name="connsiteY14" fmla="*/ 599090 h 1513490"/>
                  <a:gd name="connsiteX15" fmla="*/ 1686910 w 1860331"/>
                  <a:gd name="connsiteY15" fmla="*/ 1056290 h 1513490"/>
                  <a:gd name="connsiteX16" fmla="*/ 1860331 w 1860331"/>
                  <a:gd name="connsiteY16" fmla="*/ 1513490 h 1513490"/>
                  <a:gd name="connsiteX0" fmla="*/ 0 w 1860331"/>
                  <a:gd name="connsiteY0" fmla="*/ 0 h 1513490"/>
                  <a:gd name="connsiteX1" fmla="*/ 236483 w 1860331"/>
                  <a:gd name="connsiteY1" fmla="*/ 47296 h 1513490"/>
                  <a:gd name="connsiteX2" fmla="*/ 378373 w 1860331"/>
                  <a:gd name="connsiteY2" fmla="*/ 78828 h 1513490"/>
                  <a:gd name="connsiteX3" fmla="*/ 457200 w 1860331"/>
                  <a:gd name="connsiteY3" fmla="*/ 94593 h 1513490"/>
                  <a:gd name="connsiteX4" fmla="*/ 536028 w 1860331"/>
                  <a:gd name="connsiteY4" fmla="*/ 126124 h 1513490"/>
                  <a:gd name="connsiteX5" fmla="*/ 583324 w 1860331"/>
                  <a:gd name="connsiteY5" fmla="*/ 141890 h 1513490"/>
                  <a:gd name="connsiteX6" fmla="*/ 630621 w 1860331"/>
                  <a:gd name="connsiteY6" fmla="*/ 173421 h 1513490"/>
                  <a:gd name="connsiteX7" fmla="*/ 740979 w 1860331"/>
                  <a:gd name="connsiteY7" fmla="*/ 204952 h 1513490"/>
                  <a:gd name="connsiteX8" fmla="*/ 851338 w 1860331"/>
                  <a:gd name="connsiteY8" fmla="*/ 252248 h 1513490"/>
                  <a:gd name="connsiteX9" fmla="*/ 898635 w 1860331"/>
                  <a:gd name="connsiteY9" fmla="*/ 283779 h 1513490"/>
                  <a:gd name="connsiteX10" fmla="*/ 945931 w 1860331"/>
                  <a:gd name="connsiteY10" fmla="*/ 299545 h 1513490"/>
                  <a:gd name="connsiteX11" fmla="*/ 1040524 w 1860331"/>
                  <a:gd name="connsiteY11" fmla="*/ 346841 h 1513490"/>
                  <a:gd name="connsiteX12" fmla="*/ 1182414 w 1860331"/>
                  <a:gd name="connsiteY12" fmla="*/ 488731 h 1513490"/>
                  <a:gd name="connsiteX13" fmla="*/ 1229710 w 1860331"/>
                  <a:gd name="connsiteY13" fmla="*/ 536028 h 1513490"/>
                  <a:gd name="connsiteX14" fmla="*/ 1686910 w 1860331"/>
                  <a:gd name="connsiteY14" fmla="*/ 1056290 h 1513490"/>
                  <a:gd name="connsiteX15" fmla="*/ 1860331 w 1860331"/>
                  <a:gd name="connsiteY15" fmla="*/ 1513490 h 1513490"/>
                  <a:gd name="connsiteX0" fmla="*/ 0 w 1860331"/>
                  <a:gd name="connsiteY0" fmla="*/ 0 h 1513490"/>
                  <a:gd name="connsiteX1" fmla="*/ 236483 w 1860331"/>
                  <a:gd name="connsiteY1" fmla="*/ 47296 h 1513490"/>
                  <a:gd name="connsiteX2" fmla="*/ 378373 w 1860331"/>
                  <a:gd name="connsiteY2" fmla="*/ 78828 h 1513490"/>
                  <a:gd name="connsiteX3" fmla="*/ 457200 w 1860331"/>
                  <a:gd name="connsiteY3" fmla="*/ 94593 h 1513490"/>
                  <a:gd name="connsiteX4" fmla="*/ 536028 w 1860331"/>
                  <a:gd name="connsiteY4" fmla="*/ 126124 h 1513490"/>
                  <a:gd name="connsiteX5" fmla="*/ 583324 w 1860331"/>
                  <a:gd name="connsiteY5" fmla="*/ 141890 h 1513490"/>
                  <a:gd name="connsiteX6" fmla="*/ 630621 w 1860331"/>
                  <a:gd name="connsiteY6" fmla="*/ 173421 h 1513490"/>
                  <a:gd name="connsiteX7" fmla="*/ 740979 w 1860331"/>
                  <a:gd name="connsiteY7" fmla="*/ 204952 h 1513490"/>
                  <a:gd name="connsiteX8" fmla="*/ 851338 w 1860331"/>
                  <a:gd name="connsiteY8" fmla="*/ 252248 h 1513490"/>
                  <a:gd name="connsiteX9" fmla="*/ 898635 w 1860331"/>
                  <a:gd name="connsiteY9" fmla="*/ 283779 h 1513490"/>
                  <a:gd name="connsiteX10" fmla="*/ 945931 w 1860331"/>
                  <a:gd name="connsiteY10" fmla="*/ 299545 h 1513490"/>
                  <a:gd name="connsiteX11" fmla="*/ 1040524 w 1860331"/>
                  <a:gd name="connsiteY11" fmla="*/ 346841 h 1513490"/>
                  <a:gd name="connsiteX12" fmla="*/ 1182414 w 1860331"/>
                  <a:gd name="connsiteY12" fmla="*/ 488731 h 1513490"/>
                  <a:gd name="connsiteX13" fmla="*/ 1686910 w 1860331"/>
                  <a:gd name="connsiteY13" fmla="*/ 1056290 h 1513490"/>
                  <a:gd name="connsiteX14" fmla="*/ 1860331 w 1860331"/>
                  <a:gd name="connsiteY14" fmla="*/ 1513490 h 1513490"/>
                  <a:gd name="connsiteX0" fmla="*/ 0 w 1860331"/>
                  <a:gd name="connsiteY0" fmla="*/ 0 h 1513490"/>
                  <a:gd name="connsiteX1" fmla="*/ 236483 w 1860331"/>
                  <a:gd name="connsiteY1" fmla="*/ 47296 h 1513490"/>
                  <a:gd name="connsiteX2" fmla="*/ 378373 w 1860331"/>
                  <a:gd name="connsiteY2" fmla="*/ 78828 h 1513490"/>
                  <a:gd name="connsiteX3" fmla="*/ 457200 w 1860331"/>
                  <a:gd name="connsiteY3" fmla="*/ 94593 h 1513490"/>
                  <a:gd name="connsiteX4" fmla="*/ 536028 w 1860331"/>
                  <a:gd name="connsiteY4" fmla="*/ 126124 h 1513490"/>
                  <a:gd name="connsiteX5" fmla="*/ 583324 w 1860331"/>
                  <a:gd name="connsiteY5" fmla="*/ 141890 h 1513490"/>
                  <a:gd name="connsiteX6" fmla="*/ 630621 w 1860331"/>
                  <a:gd name="connsiteY6" fmla="*/ 173421 h 1513490"/>
                  <a:gd name="connsiteX7" fmla="*/ 740979 w 1860331"/>
                  <a:gd name="connsiteY7" fmla="*/ 204952 h 1513490"/>
                  <a:gd name="connsiteX8" fmla="*/ 851338 w 1860331"/>
                  <a:gd name="connsiteY8" fmla="*/ 252248 h 1513490"/>
                  <a:gd name="connsiteX9" fmla="*/ 898635 w 1860331"/>
                  <a:gd name="connsiteY9" fmla="*/ 283779 h 1513490"/>
                  <a:gd name="connsiteX10" fmla="*/ 945931 w 1860331"/>
                  <a:gd name="connsiteY10" fmla="*/ 299545 h 1513490"/>
                  <a:gd name="connsiteX11" fmla="*/ 1182414 w 1860331"/>
                  <a:gd name="connsiteY11" fmla="*/ 488731 h 1513490"/>
                  <a:gd name="connsiteX12" fmla="*/ 1686910 w 1860331"/>
                  <a:gd name="connsiteY12" fmla="*/ 1056290 h 1513490"/>
                  <a:gd name="connsiteX13" fmla="*/ 1860331 w 1860331"/>
                  <a:gd name="connsiteY13" fmla="*/ 1513490 h 1513490"/>
                  <a:gd name="connsiteX0" fmla="*/ 0 w 1860331"/>
                  <a:gd name="connsiteY0" fmla="*/ 0 h 1513490"/>
                  <a:gd name="connsiteX1" fmla="*/ 378373 w 1860331"/>
                  <a:gd name="connsiteY1" fmla="*/ 78828 h 1513490"/>
                  <a:gd name="connsiteX2" fmla="*/ 457200 w 1860331"/>
                  <a:gd name="connsiteY2" fmla="*/ 94593 h 1513490"/>
                  <a:gd name="connsiteX3" fmla="*/ 536028 w 1860331"/>
                  <a:gd name="connsiteY3" fmla="*/ 126124 h 1513490"/>
                  <a:gd name="connsiteX4" fmla="*/ 583324 w 1860331"/>
                  <a:gd name="connsiteY4" fmla="*/ 141890 h 1513490"/>
                  <a:gd name="connsiteX5" fmla="*/ 630621 w 1860331"/>
                  <a:gd name="connsiteY5" fmla="*/ 173421 h 1513490"/>
                  <a:gd name="connsiteX6" fmla="*/ 740979 w 1860331"/>
                  <a:gd name="connsiteY6" fmla="*/ 204952 h 1513490"/>
                  <a:gd name="connsiteX7" fmla="*/ 851338 w 1860331"/>
                  <a:gd name="connsiteY7" fmla="*/ 252248 h 1513490"/>
                  <a:gd name="connsiteX8" fmla="*/ 898635 w 1860331"/>
                  <a:gd name="connsiteY8" fmla="*/ 283779 h 1513490"/>
                  <a:gd name="connsiteX9" fmla="*/ 945931 w 1860331"/>
                  <a:gd name="connsiteY9" fmla="*/ 299545 h 1513490"/>
                  <a:gd name="connsiteX10" fmla="*/ 1182414 w 1860331"/>
                  <a:gd name="connsiteY10" fmla="*/ 488731 h 1513490"/>
                  <a:gd name="connsiteX11" fmla="*/ 1686910 w 1860331"/>
                  <a:gd name="connsiteY11" fmla="*/ 1056290 h 1513490"/>
                  <a:gd name="connsiteX12" fmla="*/ 1860331 w 1860331"/>
                  <a:gd name="connsiteY12" fmla="*/ 1513490 h 1513490"/>
                  <a:gd name="connsiteX0" fmla="*/ 0 w 1860331"/>
                  <a:gd name="connsiteY0" fmla="*/ 0 h 1513490"/>
                  <a:gd name="connsiteX1" fmla="*/ 457200 w 1860331"/>
                  <a:gd name="connsiteY1" fmla="*/ 94593 h 1513490"/>
                  <a:gd name="connsiteX2" fmla="*/ 536028 w 1860331"/>
                  <a:gd name="connsiteY2" fmla="*/ 126124 h 1513490"/>
                  <a:gd name="connsiteX3" fmla="*/ 583324 w 1860331"/>
                  <a:gd name="connsiteY3" fmla="*/ 141890 h 1513490"/>
                  <a:gd name="connsiteX4" fmla="*/ 630621 w 1860331"/>
                  <a:gd name="connsiteY4" fmla="*/ 173421 h 1513490"/>
                  <a:gd name="connsiteX5" fmla="*/ 740979 w 1860331"/>
                  <a:gd name="connsiteY5" fmla="*/ 204952 h 1513490"/>
                  <a:gd name="connsiteX6" fmla="*/ 851338 w 1860331"/>
                  <a:gd name="connsiteY6" fmla="*/ 252248 h 1513490"/>
                  <a:gd name="connsiteX7" fmla="*/ 898635 w 1860331"/>
                  <a:gd name="connsiteY7" fmla="*/ 283779 h 1513490"/>
                  <a:gd name="connsiteX8" fmla="*/ 945931 w 1860331"/>
                  <a:gd name="connsiteY8" fmla="*/ 299545 h 1513490"/>
                  <a:gd name="connsiteX9" fmla="*/ 1182414 w 1860331"/>
                  <a:gd name="connsiteY9" fmla="*/ 488731 h 1513490"/>
                  <a:gd name="connsiteX10" fmla="*/ 1686910 w 1860331"/>
                  <a:gd name="connsiteY10" fmla="*/ 1056290 h 1513490"/>
                  <a:gd name="connsiteX11" fmla="*/ 1860331 w 1860331"/>
                  <a:gd name="connsiteY11" fmla="*/ 1513490 h 1513490"/>
                  <a:gd name="connsiteX0" fmla="*/ 0 w 1860331"/>
                  <a:gd name="connsiteY0" fmla="*/ 0 h 1513490"/>
                  <a:gd name="connsiteX1" fmla="*/ 536028 w 1860331"/>
                  <a:gd name="connsiteY1" fmla="*/ 126124 h 1513490"/>
                  <a:gd name="connsiteX2" fmla="*/ 583324 w 1860331"/>
                  <a:gd name="connsiteY2" fmla="*/ 141890 h 1513490"/>
                  <a:gd name="connsiteX3" fmla="*/ 630621 w 1860331"/>
                  <a:gd name="connsiteY3" fmla="*/ 173421 h 1513490"/>
                  <a:gd name="connsiteX4" fmla="*/ 740979 w 1860331"/>
                  <a:gd name="connsiteY4" fmla="*/ 204952 h 1513490"/>
                  <a:gd name="connsiteX5" fmla="*/ 851338 w 1860331"/>
                  <a:gd name="connsiteY5" fmla="*/ 252248 h 1513490"/>
                  <a:gd name="connsiteX6" fmla="*/ 898635 w 1860331"/>
                  <a:gd name="connsiteY6" fmla="*/ 283779 h 1513490"/>
                  <a:gd name="connsiteX7" fmla="*/ 945931 w 1860331"/>
                  <a:gd name="connsiteY7" fmla="*/ 299545 h 1513490"/>
                  <a:gd name="connsiteX8" fmla="*/ 1182414 w 1860331"/>
                  <a:gd name="connsiteY8" fmla="*/ 488731 h 1513490"/>
                  <a:gd name="connsiteX9" fmla="*/ 1686910 w 1860331"/>
                  <a:gd name="connsiteY9" fmla="*/ 1056290 h 1513490"/>
                  <a:gd name="connsiteX10" fmla="*/ 1860331 w 1860331"/>
                  <a:gd name="connsiteY10" fmla="*/ 1513490 h 1513490"/>
                  <a:gd name="connsiteX0" fmla="*/ 0 w 1860331"/>
                  <a:gd name="connsiteY0" fmla="*/ 0 h 1513490"/>
                  <a:gd name="connsiteX1" fmla="*/ 583324 w 1860331"/>
                  <a:gd name="connsiteY1" fmla="*/ 141890 h 1513490"/>
                  <a:gd name="connsiteX2" fmla="*/ 630621 w 1860331"/>
                  <a:gd name="connsiteY2" fmla="*/ 173421 h 1513490"/>
                  <a:gd name="connsiteX3" fmla="*/ 740979 w 1860331"/>
                  <a:gd name="connsiteY3" fmla="*/ 204952 h 1513490"/>
                  <a:gd name="connsiteX4" fmla="*/ 851338 w 1860331"/>
                  <a:gd name="connsiteY4" fmla="*/ 252248 h 1513490"/>
                  <a:gd name="connsiteX5" fmla="*/ 898635 w 1860331"/>
                  <a:gd name="connsiteY5" fmla="*/ 283779 h 1513490"/>
                  <a:gd name="connsiteX6" fmla="*/ 945931 w 1860331"/>
                  <a:gd name="connsiteY6" fmla="*/ 299545 h 1513490"/>
                  <a:gd name="connsiteX7" fmla="*/ 1182414 w 1860331"/>
                  <a:gd name="connsiteY7" fmla="*/ 488731 h 1513490"/>
                  <a:gd name="connsiteX8" fmla="*/ 1686910 w 1860331"/>
                  <a:gd name="connsiteY8" fmla="*/ 1056290 h 1513490"/>
                  <a:gd name="connsiteX9" fmla="*/ 1860331 w 1860331"/>
                  <a:gd name="connsiteY9" fmla="*/ 1513490 h 1513490"/>
                  <a:gd name="connsiteX0" fmla="*/ 0 w 1860331"/>
                  <a:gd name="connsiteY0" fmla="*/ 0 h 1513490"/>
                  <a:gd name="connsiteX1" fmla="*/ 630621 w 1860331"/>
                  <a:gd name="connsiteY1" fmla="*/ 173421 h 1513490"/>
                  <a:gd name="connsiteX2" fmla="*/ 740979 w 1860331"/>
                  <a:gd name="connsiteY2" fmla="*/ 204952 h 1513490"/>
                  <a:gd name="connsiteX3" fmla="*/ 851338 w 1860331"/>
                  <a:gd name="connsiteY3" fmla="*/ 252248 h 1513490"/>
                  <a:gd name="connsiteX4" fmla="*/ 898635 w 1860331"/>
                  <a:gd name="connsiteY4" fmla="*/ 283779 h 1513490"/>
                  <a:gd name="connsiteX5" fmla="*/ 945931 w 1860331"/>
                  <a:gd name="connsiteY5" fmla="*/ 299545 h 1513490"/>
                  <a:gd name="connsiteX6" fmla="*/ 1182414 w 1860331"/>
                  <a:gd name="connsiteY6" fmla="*/ 488731 h 1513490"/>
                  <a:gd name="connsiteX7" fmla="*/ 1686910 w 1860331"/>
                  <a:gd name="connsiteY7" fmla="*/ 1056290 h 1513490"/>
                  <a:gd name="connsiteX8" fmla="*/ 1860331 w 1860331"/>
                  <a:gd name="connsiteY8" fmla="*/ 1513490 h 1513490"/>
                  <a:gd name="connsiteX0" fmla="*/ 0 w 1860331"/>
                  <a:gd name="connsiteY0" fmla="*/ 0 h 1513490"/>
                  <a:gd name="connsiteX1" fmla="*/ 740979 w 1860331"/>
                  <a:gd name="connsiteY1" fmla="*/ 204952 h 1513490"/>
                  <a:gd name="connsiteX2" fmla="*/ 851338 w 1860331"/>
                  <a:gd name="connsiteY2" fmla="*/ 252248 h 1513490"/>
                  <a:gd name="connsiteX3" fmla="*/ 898635 w 1860331"/>
                  <a:gd name="connsiteY3" fmla="*/ 283779 h 1513490"/>
                  <a:gd name="connsiteX4" fmla="*/ 945931 w 1860331"/>
                  <a:gd name="connsiteY4" fmla="*/ 299545 h 1513490"/>
                  <a:gd name="connsiteX5" fmla="*/ 1182414 w 1860331"/>
                  <a:gd name="connsiteY5" fmla="*/ 488731 h 1513490"/>
                  <a:gd name="connsiteX6" fmla="*/ 1686910 w 1860331"/>
                  <a:gd name="connsiteY6" fmla="*/ 1056290 h 1513490"/>
                  <a:gd name="connsiteX7" fmla="*/ 1860331 w 1860331"/>
                  <a:gd name="connsiteY7" fmla="*/ 1513490 h 1513490"/>
                  <a:gd name="connsiteX0" fmla="*/ 0 w 1860331"/>
                  <a:gd name="connsiteY0" fmla="*/ 0 h 1513490"/>
                  <a:gd name="connsiteX1" fmla="*/ 851338 w 1860331"/>
                  <a:gd name="connsiteY1" fmla="*/ 252248 h 1513490"/>
                  <a:gd name="connsiteX2" fmla="*/ 898635 w 1860331"/>
                  <a:gd name="connsiteY2" fmla="*/ 283779 h 1513490"/>
                  <a:gd name="connsiteX3" fmla="*/ 945931 w 1860331"/>
                  <a:gd name="connsiteY3" fmla="*/ 299545 h 1513490"/>
                  <a:gd name="connsiteX4" fmla="*/ 1182414 w 1860331"/>
                  <a:gd name="connsiteY4" fmla="*/ 488731 h 1513490"/>
                  <a:gd name="connsiteX5" fmla="*/ 1686910 w 1860331"/>
                  <a:gd name="connsiteY5" fmla="*/ 1056290 h 1513490"/>
                  <a:gd name="connsiteX6" fmla="*/ 1860331 w 1860331"/>
                  <a:gd name="connsiteY6" fmla="*/ 1513490 h 1513490"/>
                  <a:gd name="connsiteX0" fmla="*/ 0 w 1860331"/>
                  <a:gd name="connsiteY0" fmla="*/ 0 h 1513490"/>
                  <a:gd name="connsiteX1" fmla="*/ 898635 w 1860331"/>
                  <a:gd name="connsiteY1" fmla="*/ 283779 h 1513490"/>
                  <a:gd name="connsiteX2" fmla="*/ 945931 w 1860331"/>
                  <a:gd name="connsiteY2" fmla="*/ 299545 h 1513490"/>
                  <a:gd name="connsiteX3" fmla="*/ 1182414 w 1860331"/>
                  <a:gd name="connsiteY3" fmla="*/ 488731 h 1513490"/>
                  <a:gd name="connsiteX4" fmla="*/ 1686910 w 1860331"/>
                  <a:gd name="connsiteY4" fmla="*/ 1056290 h 1513490"/>
                  <a:gd name="connsiteX5" fmla="*/ 1860331 w 1860331"/>
                  <a:gd name="connsiteY5" fmla="*/ 1513490 h 1513490"/>
                  <a:gd name="connsiteX0" fmla="*/ 0 w 1860331"/>
                  <a:gd name="connsiteY0" fmla="*/ 0 h 1513490"/>
                  <a:gd name="connsiteX1" fmla="*/ 945931 w 1860331"/>
                  <a:gd name="connsiteY1" fmla="*/ 299545 h 1513490"/>
                  <a:gd name="connsiteX2" fmla="*/ 1182414 w 1860331"/>
                  <a:gd name="connsiteY2" fmla="*/ 488731 h 1513490"/>
                  <a:gd name="connsiteX3" fmla="*/ 1686910 w 1860331"/>
                  <a:gd name="connsiteY3" fmla="*/ 1056290 h 1513490"/>
                  <a:gd name="connsiteX4" fmla="*/ 1860331 w 1860331"/>
                  <a:gd name="connsiteY4" fmla="*/ 1513490 h 1513490"/>
                  <a:gd name="connsiteX0" fmla="*/ 0 w 1860331"/>
                  <a:gd name="connsiteY0" fmla="*/ 0 h 1513490"/>
                  <a:gd name="connsiteX1" fmla="*/ 1182414 w 1860331"/>
                  <a:gd name="connsiteY1" fmla="*/ 488731 h 1513490"/>
                  <a:gd name="connsiteX2" fmla="*/ 1686910 w 1860331"/>
                  <a:gd name="connsiteY2" fmla="*/ 1056290 h 1513490"/>
                  <a:gd name="connsiteX3" fmla="*/ 1860331 w 1860331"/>
                  <a:gd name="connsiteY3" fmla="*/ 1513490 h 1513490"/>
                  <a:gd name="connsiteX0" fmla="*/ 0 w 1860331"/>
                  <a:gd name="connsiteY0" fmla="*/ 0 h 1513490"/>
                  <a:gd name="connsiteX1" fmla="*/ 1182414 w 1860331"/>
                  <a:gd name="connsiteY1" fmla="*/ 488731 h 1513490"/>
                  <a:gd name="connsiteX2" fmla="*/ 1686910 w 1860331"/>
                  <a:gd name="connsiteY2" fmla="*/ 1056290 h 1513490"/>
                  <a:gd name="connsiteX3" fmla="*/ 1860331 w 1860331"/>
                  <a:gd name="connsiteY3" fmla="*/ 1513490 h 1513490"/>
                  <a:gd name="connsiteX0" fmla="*/ 0 w 1860331"/>
                  <a:gd name="connsiteY0" fmla="*/ 0 h 1513490"/>
                  <a:gd name="connsiteX1" fmla="*/ 1182414 w 1860331"/>
                  <a:gd name="connsiteY1" fmla="*/ 488731 h 1513490"/>
                  <a:gd name="connsiteX2" fmla="*/ 1686910 w 1860331"/>
                  <a:gd name="connsiteY2" fmla="*/ 1056290 h 1513490"/>
                  <a:gd name="connsiteX3" fmla="*/ 1860331 w 1860331"/>
                  <a:gd name="connsiteY3" fmla="*/ 1513490 h 1513490"/>
                  <a:gd name="connsiteX0" fmla="*/ 0 w 1860331"/>
                  <a:gd name="connsiteY0" fmla="*/ 0 h 1513490"/>
                  <a:gd name="connsiteX1" fmla="*/ 1182414 w 1860331"/>
                  <a:gd name="connsiteY1" fmla="*/ 488731 h 1513490"/>
                  <a:gd name="connsiteX2" fmla="*/ 1686910 w 1860331"/>
                  <a:gd name="connsiteY2" fmla="*/ 1056290 h 1513490"/>
                  <a:gd name="connsiteX3" fmla="*/ 1860331 w 1860331"/>
                  <a:gd name="connsiteY3" fmla="*/ 1513490 h 1513490"/>
                  <a:gd name="connsiteX0" fmla="*/ 0 w 1860331"/>
                  <a:gd name="connsiteY0" fmla="*/ 0 h 1513490"/>
                  <a:gd name="connsiteX1" fmla="*/ 1686910 w 1860331"/>
                  <a:gd name="connsiteY1" fmla="*/ 1056290 h 1513490"/>
                  <a:gd name="connsiteX2" fmla="*/ 1860331 w 1860331"/>
                  <a:gd name="connsiteY2" fmla="*/ 1513490 h 1513490"/>
                  <a:gd name="connsiteX0" fmla="*/ 0 w 1860331"/>
                  <a:gd name="connsiteY0" fmla="*/ 0 h 1513490"/>
                  <a:gd name="connsiteX1" fmla="*/ 1227327 w 1860331"/>
                  <a:gd name="connsiteY1" fmla="*/ 498644 h 1513490"/>
                  <a:gd name="connsiteX2" fmla="*/ 1860331 w 1860331"/>
                  <a:gd name="connsiteY2" fmla="*/ 1513490 h 1513490"/>
                  <a:gd name="connsiteX0" fmla="*/ 0 w 1860331"/>
                  <a:gd name="connsiteY0" fmla="*/ 0 h 1513490"/>
                  <a:gd name="connsiteX1" fmla="*/ 1227327 w 1860331"/>
                  <a:gd name="connsiteY1" fmla="*/ 498644 h 1513490"/>
                  <a:gd name="connsiteX2" fmla="*/ 1860331 w 1860331"/>
                  <a:gd name="connsiteY2" fmla="*/ 1513490 h 1513490"/>
                  <a:gd name="connsiteX0" fmla="*/ 0 w 1860331"/>
                  <a:gd name="connsiteY0" fmla="*/ 0 h 1513490"/>
                  <a:gd name="connsiteX1" fmla="*/ 1227327 w 1860331"/>
                  <a:gd name="connsiteY1" fmla="*/ 498644 h 1513490"/>
                  <a:gd name="connsiteX2" fmla="*/ 1860331 w 1860331"/>
                  <a:gd name="connsiteY2" fmla="*/ 1513490 h 1513490"/>
                  <a:gd name="connsiteX0" fmla="*/ 0 w 1860331"/>
                  <a:gd name="connsiteY0" fmla="*/ 0 h 1513490"/>
                  <a:gd name="connsiteX1" fmla="*/ 1227327 w 1860331"/>
                  <a:gd name="connsiteY1" fmla="*/ 498644 h 1513490"/>
                  <a:gd name="connsiteX2" fmla="*/ 1860331 w 1860331"/>
                  <a:gd name="connsiteY2" fmla="*/ 1513490 h 1513490"/>
                  <a:gd name="connsiteX0" fmla="*/ 0 w 1860331"/>
                  <a:gd name="connsiteY0" fmla="*/ 0 h 1513490"/>
                  <a:gd name="connsiteX1" fmla="*/ 1227327 w 1860331"/>
                  <a:gd name="connsiteY1" fmla="*/ 498644 h 1513490"/>
                  <a:gd name="connsiteX2" fmla="*/ 1860331 w 1860331"/>
                  <a:gd name="connsiteY2" fmla="*/ 1513490 h 1513490"/>
                </a:gdLst>
                <a:ahLst/>
                <a:cxnLst>
                  <a:cxn ang="0">
                    <a:pos x="connsiteX0" y="connsiteY0"/>
                  </a:cxn>
                  <a:cxn ang="0">
                    <a:pos x="connsiteX1" y="connsiteY1"/>
                  </a:cxn>
                  <a:cxn ang="0">
                    <a:pos x="connsiteX2" y="connsiteY2"/>
                  </a:cxn>
                </a:cxnLst>
                <a:rect l="l" t="t" r="r" b="b"/>
                <a:pathLst>
                  <a:path w="1860331" h="1513490">
                    <a:moveTo>
                      <a:pt x="0" y="0"/>
                    </a:moveTo>
                    <a:cubicBezTo>
                      <a:pt x="401019" y="16170"/>
                      <a:pt x="969843" y="261328"/>
                      <a:pt x="1227327" y="498644"/>
                    </a:cubicBezTo>
                    <a:cubicBezTo>
                      <a:pt x="1484811" y="735960"/>
                      <a:pt x="1762688" y="1094770"/>
                      <a:pt x="1860331" y="1513490"/>
                    </a:cubicBezTo>
                  </a:path>
                </a:pathLst>
              </a:custGeom>
              <a:noFill/>
              <a:ln w="19050" cap="rnd">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a:solidFill>
                    <a:schemeClr val="lt1"/>
                  </a:solidFill>
                </a:endParaRPr>
              </a:p>
            </p:txBody>
          </p:sp>
          <p:sp>
            <p:nvSpPr>
              <p:cNvPr id="73" name="Freeform 71">
                <a:extLst>
                  <a:ext uri="{FF2B5EF4-FFF2-40B4-BE49-F238E27FC236}">
                    <a16:creationId xmlns:a16="http://schemas.microsoft.com/office/drawing/2014/main" id="{1781A188-47C3-49C0-A5E0-BDCAF30BEB41}"/>
                  </a:ext>
                </a:extLst>
              </p:cNvPr>
              <p:cNvSpPr/>
              <p:nvPr/>
            </p:nvSpPr>
            <p:spPr>
              <a:xfrm rot="16589802" flipH="1" flipV="1">
                <a:off x="2773498" y="2216803"/>
                <a:ext cx="108470" cy="182194"/>
              </a:xfrm>
              <a:custGeom>
                <a:avLst/>
                <a:gdLst>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78378 w 329184"/>
                  <a:gd name="connsiteY5" fmla="*/ 161980 h 276933"/>
                  <a:gd name="connsiteX6" fmla="*/ 83603 w 329184"/>
                  <a:gd name="connsiteY6" fmla="*/ 177655 h 276933"/>
                  <a:gd name="connsiteX7" fmla="*/ 114954 w 329184"/>
                  <a:gd name="connsiteY7" fmla="*/ 209006 h 276933"/>
                  <a:gd name="connsiteX8" fmla="*/ 130629 w 329184"/>
                  <a:gd name="connsiteY8" fmla="*/ 224681 h 276933"/>
                  <a:gd name="connsiteX9" fmla="*/ 146304 w 329184"/>
                  <a:gd name="connsiteY9" fmla="*/ 240357 h 276933"/>
                  <a:gd name="connsiteX10" fmla="*/ 161980 w 329184"/>
                  <a:gd name="connsiteY10" fmla="*/ 245582 h 276933"/>
                  <a:gd name="connsiteX11" fmla="*/ 182880 w 329184"/>
                  <a:gd name="connsiteY11" fmla="*/ 261257 h 276933"/>
                  <a:gd name="connsiteX12" fmla="*/ 198556 w 329184"/>
                  <a:gd name="connsiteY12" fmla="*/ 266482 h 276933"/>
                  <a:gd name="connsiteX13" fmla="*/ 214231 w 329184"/>
                  <a:gd name="connsiteY13" fmla="*/ 276933 h 276933"/>
                  <a:gd name="connsiteX14" fmla="*/ 245582 w 329184"/>
                  <a:gd name="connsiteY14" fmla="*/ 219456 h 276933"/>
                  <a:gd name="connsiteX15" fmla="*/ 256032 w 329184"/>
                  <a:gd name="connsiteY15" fmla="*/ 135854 h 276933"/>
                  <a:gd name="connsiteX16" fmla="*/ 266483 w 329184"/>
                  <a:gd name="connsiteY16" fmla="*/ 120178 h 276933"/>
                  <a:gd name="connsiteX17" fmla="*/ 282158 w 329184"/>
                  <a:gd name="connsiteY17" fmla="*/ 83602 h 276933"/>
                  <a:gd name="connsiteX18" fmla="*/ 297834 w 329184"/>
                  <a:gd name="connsiteY18" fmla="*/ 52252 h 276933"/>
                  <a:gd name="connsiteX19" fmla="*/ 313509 w 329184"/>
                  <a:gd name="connsiteY19" fmla="*/ 20901 h 276933"/>
                  <a:gd name="connsiteX20" fmla="*/ 329184 w 329184"/>
                  <a:gd name="connsiteY20" fmla="*/ 0 h 276933"/>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78378 w 329184"/>
                  <a:gd name="connsiteY5" fmla="*/ 161980 h 276933"/>
                  <a:gd name="connsiteX6" fmla="*/ 83603 w 329184"/>
                  <a:gd name="connsiteY6" fmla="*/ 177655 h 276933"/>
                  <a:gd name="connsiteX7" fmla="*/ 114954 w 329184"/>
                  <a:gd name="connsiteY7" fmla="*/ 209006 h 276933"/>
                  <a:gd name="connsiteX8" fmla="*/ 130629 w 329184"/>
                  <a:gd name="connsiteY8" fmla="*/ 224681 h 276933"/>
                  <a:gd name="connsiteX9" fmla="*/ 146304 w 329184"/>
                  <a:gd name="connsiteY9" fmla="*/ 240357 h 276933"/>
                  <a:gd name="connsiteX10" fmla="*/ 161980 w 329184"/>
                  <a:gd name="connsiteY10" fmla="*/ 245582 h 276933"/>
                  <a:gd name="connsiteX11" fmla="*/ 182880 w 329184"/>
                  <a:gd name="connsiteY11" fmla="*/ 261257 h 276933"/>
                  <a:gd name="connsiteX12" fmla="*/ 198556 w 329184"/>
                  <a:gd name="connsiteY12" fmla="*/ 266482 h 276933"/>
                  <a:gd name="connsiteX13" fmla="*/ 214231 w 329184"/>
                  <a:gd name="connsiteY13" fmla="*/ 276933 h 276933"/>
                  <a:gd name="connsiteX14" fmla="*/ 245582 w 329184"/>
                  <a:gd name="connsiteY14" fmla="*/ 219456 h 276933"/>
                  <a:gd name="connsiteX15" fmla="*/ 266483 w 329184"/>
                  <a:gd name="connsiteY15" fmla="*/ 120178 h 276933"/>
                  <a:gd name="connsiteX16" fmla="*/ 282158 w 329184"/>
                  <a:gd name="connsiteY16" fmla="*/ 83602 h 276933"/>
                  <a:gd name="connsiteX17" fmla="*/ 297834 w 329184"/>
                  <a:gd name="connsiteY17" fmla="*/ 52252 h 276933"/>
                  <a:gd name="connsiteX18" fmla="*/ 313509 w 329184"/>
                  <a:gd name="connsiteY18" fmla="*/ 20901 h 276933"/>
                  <a:gd name="connsiteX19" fmla="*/ 329184 w 329184"/>
                  <a:gd name="connsiteY19" fmla="*/ 0 h 276933"/>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78378 w 329184"/>
                  <a:gd name="connsiteY5" fmla="*/ 161980 h 276933"/>
                  <a:gd name="connsiteX6" fmla="*/ 83603 w 329184"/>
                  <a:gd name="connsiteY6" fmla="*/ 177655 h 276933"/>
                  <a:gd name="connsiteX7" fmla="*/ 114954 w 329184"/>
                  <a:gd name="connsiteY7" fmla="*/ 209006 h 276933"/>
                  <a:gd name="connsiteX8" fmla="*/ 130629 w 329184"/>
                  <a:gd name="connsiteY8" fmla="*/ 224681 h 276933"/>
                  <a:gd name="connsiteX9" fmla="*/ 146304 w 329184"/>
                  <a:gd name="connsiteY9" fmla="*/ 240357 h 276933"/>
                  <a:gd name="connsiteX10" fmla="*/ 161980 w 329184"/>
                  <a:gd name="connsiteY10" fmla="*/ 245582 h 276933"/>
                  <a:gd name="connsiteX11" fmla="*/ 182880 w 329184"/>
                  <a:gd name="connsiteY11" fmla="*/ 261257 h 276933"/>
                  <a:gd name="connsiteX12" fmla="*/ 198556 w 329184"/>
                  <a:gd name="connsiteY12" fmla="*/ 266482 h 276933"/>
                  <a:gd name="connsiteX13" fmla="*/ 214231 w 329184"/>
                  <a:gd name="connsiteY13" fmla="*/ 276933 h 276933"/>
                  <a:gd name="connsiteX14" fmla="*/ 245582 w 329184"/>
                  <a:gd name="connsiteY14" fmla="*/ 219456 h 276933"/>
                  <a:gd name="connsiteX15" fmla="*/ 282703 w 329184"/>
                  <a:gd name="connsiteY15" fmla="*/ 134370 h 276933"/>
                  <a:gd name="connsiteX16" fmla="*/ 282158 w 329184"/>
                  <a:gd name="connsiteY16" fmla="*/ 83602 h 276933"/>
                  <a:gd name="connsiteX17" fmla="*/ 297834 w 329184"/>
                  <a:gd name="connsiteY17" fmla="*/ 52252 h 276933"/>
                  <a:gd name="connsiteX18" fmla="*/ 313509 w 329184"/>
                  <a:gd name="connsiteY18" fmla="*/ 20901 h 276933"/>
                  <a:gd name="connsiteX19" fmla="*/ 329184 w 329184"/>
                  <a:gd name="connsiteY19" fmla="*/ 0 h 276933"/>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78378 w 329184"/>
                  <a:gd name="connsiteY5" fmla="*/ 161980 h 276933"/>
                  <a:gd name="connsiteX6" fmla="*/ 83603 w 329184"/>
                  <a:gd name="connsiteY6" fmla="*/ 177655 h 276933"/>
                  <a:gd name="connsiteX7" fmla="*/ 114954 w 329184"/>
                  <a:gd name="connsiteY7" fmla="*/ 209006 h 276933"/>
                  <a:gd name="connsiteX8" fmla="*/ 130629 w 329184"/>
                  <a:gd name="connsiteY8" fmla="*/ 224681 h 276933"/>
                  <a:gd name="connsiteX9" fmla="*/ 146304 w 329184"/>
                  <a:gd name="connsiteY9" fmla="*/ 240357 h 276933"/>
                  <a:gd name="connsiteX10" fmla="*/ 161980 w 329184"/>
                  <a:gd name="connsiteY10" fmla="*/ 245582 h 276933"/>
                  <a:gd name="connsiteX11" fmla="*/ 182880 w 329184"/>
                  <a:gd name="connsiteY11" fmla="*/ 261257 h 276933"/>
                  <a:gd name="connsiteX12" fmla="*/ 198556 w 329184"/>
                  <a:gd name="connsiteY12" fmla="*/ 266482 h 276933"/>
                  <a:gd name="connsiteX13" fmla="*/ 214231 w 329184"/>
                  <a:gd name="connsiteY13" fmla="*/ 276933 h 276933"/>
                  <a:gd name="connsiteX14" fmla="*/ 245582 w 329184"/>
                  <a:gd name="connsiteY14" fmla="*/ 219456 h 276933"/>
                  <a:gd name="connsiteX15" fmla="*/ 282703 w 329184"/>
                  <a:gd name="connsiteY15" fmla="*/ 134370 h 276933"/>
                  <a:gd name="connsiteX16" fmla="*/ 298378 w 329184"/>
                  <a:gd name="connsiteY16" fmla="*/ 89684 h 276933"/>
                  <a:gd name="connsiteX17" fmla="*/ 297834 w 329184"/>
                  <a:gd name="connsiteY17" fmla="*/ 52252 h 276933"/>
                  <a:gd name="connsiteX18" fmla="*/ 313509 w 329184"/>
                  <a:gd name="connsiteY18" fmla="*/ 20901 h 276933"/>
                  <a:gd name="connsiteX19" fmla="*/ 329184 w 329184"/>
                  <a:gd name="connsiteY19" fmla="*/ 0 h 276933"/>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78378 w 329184"/>
                  <a:gd name="connsiteY5" fmla="*/ 161980 h 276933"/>
                  <a:gd name="connsiteX6" fmla="*/ 83603 w 329184"/>
                  <a:gd name="connsiteY6" fmla="*/ 177655 h 276933"/>
                  <a:gd name="connsiteX7" fmla="*/ 114954 w 329184"/>
                  <a:gd name="connsiteY7" fmla="*/ 209006 h 276933"/>
                  <a:gd name="connsiteX8" fmla="*/ 130629 w 329184"/>
                  <a:gd name="connsiteY8" fmla="*/ 224681 h 276933"/>
                  <a:gd name="connsiteX9" fmla="*/ 146304 w 329184"/>
                  <a:gd name="connsiteY9" fmla="*/ 240357 h 276933"/>
                  <a:gd name="connsiteX10" fmla="*/ 161980 w 329184"/>
                  <a:gd name="connsiteY10" fmla="*/ 245582 h 276933"/>
                  <a:gd name="connsiteX11" fmla="*/ 182880 w 329184"/>
                  <a:gd name="connsiteY11" fmla="*/ 261257 h 276933"/>
                  <a:gd name="connsiteX12" fmla="*/ 198556 w 329184"/>
                  <a:gd name="connsiteY12" fmla="*/ 266482 h 276933"/>
                  <a:gd name="connsiteX13" fmla="*/ 214231 w 329184"/>
                  <a:gd name="connsiteY13" fmla="*/ 276933 h 276933"/>
                  <a:gd name="connsiteX14" fmla="*/ 245582 w 329184"/>
                  <a:gd name="connsiteY14" fmla="*/ 219456 h 276933"/>
                  <a:gd name="connsiteX15" fmla="*/ 282703 w 329184"/>
                  <a:gd name="connsiteY15" fmla="*/ 134370 h 276933"/>
                  <a:gd name="connsiteX16" fmla="*/ 298378 w 329184"/>
                  <a:gd name="connsiteY16" fmla="*/ 89684 h 276933"/>
                  <a:gd name="connsiteX17" fmla="*/ 309999 w 329184"/>
                  <a:gd name="connsiteY17" fmla="*/ 56307 h 276933"/>
                  <a:gd name="connsiteX18" fmla="*/ 313509 w 329184"/>
                  <a:gd name="connsiteY18" fmla="*/ 20901 h 276933"/>
                  <a:gd name="connsiteX19" fmla="*/ 329184 w 329184"/>
                  <a:gd name="connsiteY19" fmla="*/ 0 h 276933"/>
                  <a:gd name="connsiteX0" fmla="*/ 0 w 329184"/>
                  <a:gd name="connsiteY0" fmla="*/ 80052 h 289058"/>
                  <a:gd name="connsiteX1" fmla="*/ 31351 w 329184"/>
                  <a:gd name="connsiteY1" fmla="*/ 90502 h 289058"/>
                  <a:gd name="connsiteX2" fmla="*/ 36576 w 329184"/>
                  <a:gd name="connsiteY2" fmla="*/ 106178 h 289058"/>
                  <a:gd name="connsiteX3" fmla="*/ 62702 w 329184"/>
                  <a:gd name="connsiteY3" fmla="*/ 137529 h 289058"/>
                  <a:gd name="connsiteX4" fmla="*/ 67927 w 329184"/>
                  <a:gd name="connsiteY4" fmla="*/ 153204 h 289058"/>
                  <a:gd name="connsiteX5" fmla="*/ 78378 w 329184"/>
                  <a:gd name="connsiteY5" fmla="*/ 174105 h 289058"/>
                  <a:gd name="connsiteX6" fmla="*/ 83603 w 329184"/>
                  <a:gd name="connsiteY6" fmla="*/ 189780 h 289058"/>
                  <a:gd name="connsiteX7" fmla="*/ 114954 w 329184"/>
                  <a:gd name="connsiteY7" fmla="*/ 221131 h 289058"/>
                  <a:gd name="connsiteX8" fmla="*/ 130629 w 329184"/>
                  <a:gd name="connsiteY8" fmla="*/ 236806 h 289058"/>
                  <a:gd name="connsiteX9" fmla="*/ 146304 w 329184"/>
                  <a:gd name="connsiteY9" fmla="*/ 252482 h 289058"/>
                  <a:gd name="connsiteX10" fmla="*/ 161980 w 329184"/>
                  <a:gd name="connsiteY10" fmla="*/ 257707 h 289058"/>
                  <a:gd name="connsiteX11" fmla="*/ 182880 w 329184"/>
                  <a:gd name="connsiteY11" fmla="*/ 273382 h 289058"/>
                  <a:gd name="connsiteX12" fmla="*/ 198556 w 329184"/>
                  <a:gd name="connsiteY12" fmla="*/ 278607 h 289058"/>
                  <a:gd name="connsiteX13" fmla="*/ 214231 w 329184"/>
                  <a:gd name="connsiteY13" fmla="*/ 289058 h 289058"/>
                  <a:gd name="connsiteX14" fmla="*/ 245582 w 329184"/>
                  <a:gd name="connsiteY14" fmla="*/ 231581 h 289058"/>
                  <a:gd name="connsiteX15" fmla="*/ 282703 w 329184"/>
                  <a:gd name="connsiteY15" fmla="*/ 146495 h 289058"/>
                  <a:gd name="connsiteX16" fmla="*/ 298378 w 329184"/>
                  <a:gd name="connsiteY16" fmla="*/ 101809 h 289058"/>
                  <a:gd name="connsiteX17" fmla="*/ 309999 w 329184"/>
                  <a:gd name="connsiteY17" fmla="*/ 68432 h 289058"/>
                  <a:gd name="connsiteX18" fmla="*/ 293234 w 329184"/>
                  <a:gd name="connsiteY18" fmla="*/ 2614 h 289058"/>
                  <a:gd name="connsiteX19" fmla="*/ 329184 w 329184"/>
                  <a:gd name="connsiteY19" fmla="*/ 12125 h 289058"/>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78378 w 329184"/>
                  <a:gd name="connsiteY5" fmla="*/ 161980 h 276933"/>
                  <a:gd name="connsiteX6" fmla="*/ 83603 w 329184"/>
                  <a:gd name="connsiteY6" fmla="*/ 177655 h 276933"/>
                  <a:gd name="connsiteX7" fmla="*/ 114954 w 329184"/>
                  <a:gd name="connsiteY7" fmla="*/ 209006 h 276933"/>
                  <a:gd name="connsiteX8" fmla="*/ 130629 w 329184"/>
                  <a:gd name="connsiteY8" fmla="*/ 224681 h 276933"/>
                  <a:gd name="connsiteX9" fmla="*/ 146304 w 329184"/>
                  <a:gd name="connsiteY9" fmla="*/ 240357 h 276933"/>
                  <a:gd name="connsiteX10" fmla="*/ 161980 w 329184"/>
                  <a:gd name="connsiteY10" fmla="*/ 245582 h 276933"/>
                  <a:gd name="connsiteX11" fmla="*/ 182880 w 329184"/>
                  <a:gd name="connsiteY11" fmla="*/ 261257 h 276933"/>
                  <a:gd name="connsiteX12" fmla="*/ 198556 w 329184"/>
                  <a:gd name="connsiteY12" fmla="*/ 266482 h 276933"/>
                  <a:gd name="connsiteX13" fmla="*/ 214231 w 329184"/>
                  <a:gd name="connsiteY13" fmla="*/ 276933 h 276933"/>
                  <a:gd name="connsiteX14" fmla="*/ 245582 w 329184"/>
                  <a:gd name="connsiteY14" fmla="*/ 219456 h 276933"/>
                  <a:gd name="connsiteX15" fmla="*/ 282703 w 329184"/>
                  <a:gd name="connsiteY15" fmla="*/ 134370 h 276933"/>
                  <a:gd name="connsiteX16" fmla="*/ 298378 w 329184"/>
                  <a:gd name="connsiteY16" fmla="*/ 89684 h 276933"/>
                  <a:gd name="connsiteX17" fmla="*/ 309999 w 329184"/>
                  <a:gd name="connsiteY17" fmla="*/ 56307 h 276933"/>
                  <a:gd name="connsiteX18" fmla="*/ 329184 w 329184"/>
                  <a:gd name="connsiteY18" fmla="*/ 0 h 276933"/>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78378 w 329184"/>
                  <a:gd name="connsiteY5" fmla="*/ 161980 h 276933"/>
                  <a:gd name="connsiteX6" fmla="*/ 83603 w 329184"/>
                  <a:gd name="connsiteY6" fmla="*/ 177655 h 276933"/>
                  <a:gd name="connsiteX7" fmla="*/ 114954 w 329184"/>
                  <a:gd name="connsiteY7" fmla="*/ 209006 h 276933"/>
                  <a:gd name="connsiteX8" fmla="*/ 130629 w 329184"/>
                  <a:gd name="connsiteY8" fmla="*/ 224681 h 276933"/>
                  <a:gd name="connsiteX9" fmla="*/ 146304 w 329184"/>
                  <a:gd name="connsiteY9" fmla="*/ 240357 h 276933"/>
                  <a:gd name="connsiteX10" fmla="*/ 161980 w 329184"/>
                  <a:gd name="connsiteY10" fmla="*/ 245582 h 276933"/>
                  <a:gd name="connsiteX11" fmla="*/ 182880 w 329184"/>
                  <a:gd name="connsiteY11" fmla="*/ 261257 h 276933"/>
                  <a:gd name="connsiteX12" fmla="*/ 198556 w 329184"/>
                  <a:gd name="connsiteY12" fmla="*/ 266482 h 276933"/>
                  <a:gd name="connsiteX13" fmla="*/ 214231 w 329184"/>
                  <a:gd name="connsiteY13" fmla="*/ 276933 h 276933"/>
                  <a:gd name="connsiteX14" fmla="*/ 251665 w 329184"/>
                  <a:gd name="connsiteY14" fmla="*/ 225539 h 276933"/>
                  <a:gd name="connsiteX15" fmla="*/ 282703 w 329184"/>
                  <a:gd name="connsiteY15" fmla="*/ 134370 h 276933"/>
                  <a:gd name="connsiteX16" fmla="*/ 298378 w 329184"/>
                  <a:gd name="connsiteY16" fmla="*/ 89684 h 276933"/>
                  <a:gd name="connsiteX17" fmla="*/ 309999 w 329184"/>
                  <a:gd name="connsiteY17" fmla="*/ 56307 h 276933"/>
                  <a:gd name="connsiteX18" fmla="*/ 329184 w 329184"/>
                  <a:gd name="connsiteY18" fmla="*/ 0 h 276933"/>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78378 w 329184"/>
                  <a:gd name="connsiteY5" fmla="*/ 161980 h 276933"/>
                  <a:gd name="connsiteX6" fmla="*/ 114954 w 329184"/>
                  <a:gd name="connsiteY6" fmla="*/ 209006 h 276933"/>
                  <a:gd name="connsiteX7" fmla="*/ 130629 w 329184"/>
                  <a:gd name="connsiteY7" fmla="*/ 224681 h 276933"/>
                  <a:gd name="connsiteX8" fmla="*/ 146304 w 329184"/>
                  <a:gd name="connsiteY8" fmla="*/ 240357 h 276933"/>
                  <a:gd name="connsiteX9" fmla="*/ 161980 w 329184"/>
                  <a:gd name="connsiteY9" fmla="*/ 245582 h 276933"/>
                  <a:gd name="connsiteX10" fmla="*/ 182880 w 329184"/>
                  <a:gd name="connsiteY10" fmla="*/ 261257 h 276933"/>
                  <a:gd name="connsiteX11" fmla="*/ 198556 w 329184"/>
                  <a:gd name="connsiteY11" fmla="*/ 266482 h 276933"/>
                  <a:gd name="connsiteX12" fmla="*/ 214231 w 329184"/>
                  <a:gd name="connsiteY12" fmla="*/ 276933 h 276933"/>
                  <a:gd name="connsiteX13" fmla="*/ 251665 w 329184"/>
                  <a:gd name="connsiteY13" fmla="*/ 225539 h 276933"/>
                  <a:gd name="connsiteX14" fmla="*/ 282703 w 329184"/>
                  <a:gd name="connsiteY14" fmla="*/ 134370 h 276933"/>
                  <a:gd name="connsiteX15" fmla="*/ 298378 w 329184"/>
                  <a:gd name="connsiteY15" fmla="*/ 89684 h 276933"/>
                  <a:gd name="connsiteX16" fmla="*/ 309999 w 329184"/>
                  <a:gd name="connsiteY16" fmla="*/ 56307 h 276933"/>
                  <a:gd name="connsiteX17" fmla="*/ 329184 w 329184"/>
                  <a:gd name="connsiteY17" fmla="*/ 0 h 276933"/>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114954 w 329184"/>
                  <a:gd name="connsiteY5" fmla="*/ 209006 h 276933"/>
                  <a:gd name="connsiteX6" fmla="*/ 130629 w 329184"/>
                  <a:gd name="connsiteY6" fmla="*/ 224681 h 276933"/>
                  <a:gd name="connsiteX7" fmla="*/ 146304 w 329184"/>
                  <a:gd name="connsiteY7" fmla="*/ 240357 h 276933"/>
                  <a:gd name="connsiteX8" fmla="*/ 161980 w 329184"/>
                  <a:gd name="connsiteY8" fmla="*/ 245582 h 276933"/>
                  <a:gd name="connsiteX9" fmla="*/ 182880 w 329184"/>
                  <a:gd name="connsiteY9" fmla="*/ 261257 h 276933"/>
                  <a:gd name="connsiteX10" fmla="*/ 198556 w 329184"/>
                  <a:gd name="connsiteY10" fmla="*/ 266482 h 276933"/>
                  <a:gd name="connsiteX11" fmla="*/ 214231 w 329184"/>
                  <a:gd name="connsiteY11" fmla="*/ 276933 h 276933"/>
                  <a:gd name="connsiteX12" fmla="*/ 251665 w 329184"/>
                  <a:gd name="connsiteY12" fmla="*/ 225539 h 276933"/>
                  <a:gd name="connsiteX13" fmla="*/ 282703 w 329184"/>
                  <a:gd name="connsiteY13" fmla="*/ 134370 h 276933"/>
                  <a:gd name="connsiteX14" fmla="*/ 298378 w 329184"/>
                  <a:gd name="connsiteY14" fmla="*/ 89684 h 276933"/>
                  <a:gd name="connsiteX15" fmla="*/ 309999 w 329184"/>
                  <a:gd name="connsiteY15" fmla="*/ 56307 h 276933"/>
                  <a:gd name="connsiteX16" fmla="*/ 329184 w 329184"/>
                  <a:gd name="connsiteY16" fmla="*/ 0 h 276933"/>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114954 w 329184"/>
                  <a:gd name="connsiteY4" fmla="*/ 209006 h 276933"/>
                  <a:gd name="connsiteX5" fmla="*/ 130629 w 329184"/>
                  <a:gd name="connsiteY5" fmla="*/ 224681 h 276933"/>
                  <a:gd name="connsiteX6" fmla="*/ 146304 w 329184"/>
                  <a:gd name="connsiteY6" fmla="*/ 240357 h 276933"/>
                  <a:gd name="connsiteX7" fmla="*/ 161980 w 329184"/>
                  <a:gd name="connsiteY7" fmla="*/ 245582 h 276933"/>
                  <a:gd name="connsiteX8" fmla="*/ 182880 w 329184"/>
                  <a:gd name="connsiteY8" fmla="*/ 261257 h 276933"/>
                  <a:gd name="connsiteX9" fmla="*/ 198556 w 329184"/>
                  <a:gd name="connsiteY9" fmla="*/ 266482 h 276933"/>
                  <a:gd name="connsiteX10" fmla="*/ 214231 w 329184"/>
                  <a:gd name="connsiteY10" fmla="*/ 276933 h 276933"/>
                  <a:gd name="connsiteX11" fmla="*/ 251665 w 329184"/>
                  <a:gd name="connsiteY11" fmla="*/ 225539 h 276933"/>
                  <a:gd name="connsiteX12" fmla="*/ 282703 w 329184"/>
                  <a:gd name="connsiteY12" fmla="*/ 134370 h 276933"/>
                  <a:gd name="connsiteX13" fmla="*/ 298378 w 329184"/>
                  <a:gd name="connsiteY13" fmla="*/ 89684 h 276933"/>
                  <a:gd name="connsiteX14" fmla="*/ 309999 w 329184"/>
                  <a:gd name="connsiteY14" fmla="*/ 56307 h 276933"/>
                  <a:gd name="connsiteX15" fmla="*/ 329184 w 329184"/>
                  <a:gd name="connsiteY15" fmla="*/ 0 h 276933"/>
                  <a:gd name="connsiteX0" fmla="*/ 0 w 329184"/>
                  <a:gd name="connsiteY0" fmla="*/ 67927 h 276933"/>
                  <a:gd name="connsiteX1" fmla="*/ 31351 w 329184"/>
                  <a:gd name="connsiteY1" fmla="*/ 78377 h 276933"/>
                  <a:gd name="connsiteX2" fmla="*/ 36576 w 329184"/>
                  <a:gd name="connsiteY2" fmla="*/ 94053 h 276933"/>
                  <a:gd name="connsiteX3" fmla="*/ 56228 w 329184"/>
                  <a:gd name="connsiteY3" fmla="*/ 100544 h 276933"/>
                  <a:gd name="connsiteX4" fmla="*/ 62702 w 329184"/>
                  <a:gd name="connsiteY4" fmla="*/ 125404 h 276933"/>
                  <a:gd name="connsiteX5" fmla="*/ 114954 w 329184"/>
                  <a:gd name="connsiteY5" fmla="*/ 209006 h 276933"/>
                  <a:gd name="connsiteX6" fmla="*/ 130629 w 329184"/>
                  <a:gd name="connsiteY6" fmla="*/ 224681 h 276933"/>
                  <a:gd name="connsiteX7" fmla="*/ 146304 w 329184"/>
                  <a:gd name="connsiteY7" fmla="*/ 240357 h 276933"/>
                  <a:gd name="connsiteX8" fmla="*/ 161980 w 329184"/>
                  <a:gd name="connsiteY8" fmla="*/ 245582 h 276933"/>
                  <a:gd name="connsiteX9" fmla="*/ 182880 w 329184"/>
                  <a:gd name="connsiteY9" fmla="*/ 261257 h 276933"/>
                  <a:gd name="connsiteX10" fmla="*/ 198556 w 329184"/>
                  <a:gd name="connsiteY10" fmla="*/ 266482 h 276933"/>
                  <a:gd name="connsiteX11" fmla="*/ 214231 w 329184"/>
                  <a:gd name="connsiteY11" fmla="*/ 276933 h 276933"/>
                  <a:gd name="connsiteX12" fmla="*/ 251665 w 329184"/>
                  <a:gd name="connsiteY12" fmla="*/ 225539 h 276933"/>
                  <a:gd name="connsiteX13" fmla="*/ 282703 w 329184"/>
                  <a:gd name="connsiteY13" fmla="*/ 134370 h 276933"/>
                  <a:gd name="connsiteX14" fmla="*/ 298378 w 329184"/>
                  <a:gd name="connsiteY14" fmla="*/ 89684 h 276933"/>
                  <a:gd name="connsiteX15" fmla="*/ 309999 w 329184"/>
                  <a:gd name="connsiteY15" fmla="*/ 56307 h 276933"/>
                  <a:gd name="connsiteX16" fmla="*/ 329184 w 329184"/>
                  <a:gd name="connsiteY16" fmla="*/ 0 h 276933"/>
                  <a:gd name="connsiteX0" fmla="*/ 0 w 329184"/>
                  <a:gd name="connsiteY0" fmla="*/ 67927 h 276933"/>
                  <a:gd name="connsiteX1" fmla="*/ 31351 w 329184"/>
                  <a:gd name="connsiteY1" fmla="*/ 78377 h 276933"/>
                  <a:gd name="connsiteX2" fmla="*/ 56228 w 329184"/>
                  <a:gd name="connsiteY2" fmla="*/ 100544 h 276933"/>
                  <a:gd name="connsiteX3" fmla="*/ 62702 w 329184"/>
                  <a:gd name="connsiteY3" fmla="*/ 125404 h 276933"/>
                  <a:gd name="connsiteX4" fmla="*/ 114954 w 329184"/>
                  <a:gd name="connsiteY4" fmla="*/ 209006 h 276933"/>
                  <a:gd name="connsiteX5" fmla="*/ 130629 w 329184"/>
                  <a:gd name="connsiteY5" fmla="*/ 224681 h 276933"/>
                  <a:gd name="connsiteX6" fmla="*/ 146304 w 329184"/>
                  <a:gd name="connsiteY6" fmla="*/ 240357 h 276933"/>
                  <a:gd name="connsiteX7" fmla="*/ 161980 w 329184"/>
                  <a:gd name="connsiteY7" fmla="*/ 245582 h 276933"/>
                  <a:gd name="connsiteX8" fmla="*/ 182880 w 329184"/>
                  <a:gd name="connsiteY8" fmla="*/ 261257 h 276933"/>
                  <a:gd name="connsiteX9" fmla="*/ 198556 w 329184"/>
                  <a:gd name="connsiteY9" fmla="*/ 266482 h 276933"/>
                  <a:gd name="connsiteX10" fmla="*/ 214231 w 329184"/>
                  <a:gd name="connsiteY10" fmla="*/ 276933 h 276933"/>
                  <a:gd name="connsiteX11" fmla="*/ 251665 w 329184"/>
                  <a:gd name="connsiteY11" fmla="*/ 225539 h 276933"/>
                  <a:gd name="connsiteX12" fmla="*/ 282703 w 329184"/>
                  <a:gd name="connsiteY12" fmla="*/ 134370 h 276933"/>
                  <a:gd name="connsiteX13" fmla="*/ 298378 w 329184"/>
                  <a:gd name="connsiteY13" fmla="*/ 89684 h 276933"/>
                  <a:gd name="connsiteX14" fmla="*/ 309999 w 329184"/>
                  <a:gd name="connsiteY14" fmla="*/ 56307 h 276933"/>
                  <a:gd name="connsiteX15" fmla="*/ 329184 w 329184"/>
                  <a:gd name="connsiteY15" fmla="*/ 0 h 276933"/>
                  <a:gd name="connsiteX0" fmla="*/ 0 w 329184"/>
                  <a:gd name="connsiteY0" fmla="*/ 67927 h 276933"/>
                  <a:gd name="connsiteX1" fmla="*/ 31351 w 329184"/>
                  <a:gd name="connsiteY1" fmla="*/ 78377 h 276933"/>
                  <a:gd name="connsiteX2" fmla="*/ 56228 w 329184"/>
                  <a:gd name="connsiteY2" fmla="*/ 100544 h 276933"/>
                  <a:gd name="connsiteX3" fmla="*/ 114954 w 329184"/>
                  <a:gd name="connsiteY3" fmla="*/ 209006 h 276933"/>
                  <a:gd name="connsiteX4" fmla="*/ 130629 w 329184"/>
                  <a:gd name="connsiteY4" fmla="*/ 224681 h 276933"/>
                  <a:gd name="connsiteX5" fmla="*/ 146304 w 329184"/>
                  <a:gd name="connsiteY5" fmla="*/ 240357 h 276933"/>
                  <a:gd name="connsiteX6" fmla="*/ 161980 w 329184"/>
                  <a:gd name="connsiteY6" fmla="*/ 245582 h 276933"/>
                  <a:gd name="connsiteX7" fmla="*/ 182880 w 329184"/>
                  <a:gd name="connsiteY7" fmla="*/ 261257 h 276933"/>
                  <a:gd name="connsiteX8" fmla="*/ 198556 w 329184"/>
                  <a:gd name="connsiteY8" fmla="*/ 266482 h 276933"/>
                  <a:gd name="connsiteX9" fmla="*/ 214231 w 329184"/>
                  <a:gd name="connsiteY9" fmla="*/ 276933 h 276933"/>
                  <a:gd name="connsiteX10" fmla="*/ 251665 w 329184"/>
                  <a:gd name="connsiteY10" fmla="*/ 225539 h 276933"/>
                  <a:gd name="connsiteX11" fmla="*/ 282703 w 329184"/>
                  <a:gd name="connsiteY11" fmla="*/ 134370 h 276933"/>
                  <a:gd name="connsiteX12" fmla="*/ 298378 w 329184"/>
                  <a:gd name="connsiteY12" fmla="*/ 89684 h 276933"/>
                  <a:gd name="connsiteX13" fmla="*/ 309999 w 329184"/>
                  <a:gd name="connsiteY13" fmla="*/ 56307 h 276933"/>
                  <a:gd name="connsiteX14" fmla="*/ 329184 w 329184"/>
                  <a:gd name="connsiteY14" fmla="*/ 0 h 276933"/>
                  <a:gd name="connsiteX0" fmla="*/ 0 w 329184"/>
                  <a:gd name="connsiteY0" fmla="*/ 67927 h 276933"/>
                  <a:gd name="connsiteX1" fmla="*/ 31351 w 329184"/>
                  <a:gd name="connsiteY1" fmla="*/ 78377 h 276933"/>
                  <a:gd name="connsiteX2" fmla="*/ 114954 w 329184"/>
                  <a:gd name="connsiteY2" fmla="*/ 209006 h 276933"/>
                  <a:gd name="connsiteX3" fmla="*/ 130629 w 329184"/>
                  <a:gd name="connsiteY3" fmla="*/ 224681 h 276933"/>
                  <a:gd name="connsiteX4" fmla="*/ 146304 w 329184"/>
                  <a:gd name="connsiteY4" fmla="*/ 240357 h 276933"/>
                  <a:gd name="connsiteX5" fmla="*/ 161980 w 329184"/>
                  <a:gd name="connsiteY5" fmla="*/ 245582 h 276933"/>
                  <a:gd name="connsiteX6" fmla="*/ 182880 w 329184"/>
                  <a:gd name="connsiteY6" fmla="*/ 261257 h 276933"/>
                  <a:gd name="connsiteX7" fmla="*/ 198556 w 329184"/>
                  <a:gd name="connsiteY7" fmla="*/ 266482 h 276933"/>
                  <a:gd name="connsiteX8" fmla="*/ 214231 w 329184"/>
                  <a:gd name="connsiteY8" fmla="*/ 276933 h 276933"/>
                  <a:gd name="connsiteX9" fmla="*/ 251665 w 329184"/>
                  <a:gd name="connsiteY9" fmla="*/ 225539 h 276933"/>
                  <a:gd name="connsiteX10" fmla="*/ 282703 w 329184"/>
                  <a:gd name="connsiteY10" fmla="*/ 134370 h 276933"/>
                  <a:gd name="connsiteX11" fmla="*/ 298378 w 329184"/>
                  <a:gd name="connsiteY11" fmla="*/ 89684 h 276933"/>
                  <a:gd name="connsiteX12" fmla="*/ 309999 w 329184"/>
                  <a:gd name="connsiteY12" fmla="*/ 56307 h 276933"/>
                  <a:gd name="connsiteX13" fmla="*/ 329184 w 329184"/>
                  <a:gd name="connsiteY13" fmla="*/ 0 h 276933"/>
                  <a:gd name="connsiteX0" fmla="*/ 0 w 329184"/>
                  <a:gd name="connsiteY0" fmla="*/ 67927 h 276933"/>
                  <a:gd name="connsiteX1" fmla="*/ 114954 w 329184"/>
                  <a:gd name="connsiteY1" fmla="*/ 209006 h 276933"/>
                  <a:gd name="connsiteX2" fmla="*/ 130629 w 329184"/>
                  <a:gd name="connsiteY2" fmla="*/ 224681 h 276933"/>
                  <a:gd name="connsiteX3" fmla="*/ 146304 w 329184"/>
                  <a:gd name="connsiteY3" fmla="*/ 240357 h 276933"/>
                  <a:gd name="connsiteX4" fmla="*/ 161980 w 329184"/>
                  <a:gd name="connsiteY4" fmla="*/ 245582 h 276933"/>
                  <a:gd name="connsiteX5" fmla="*/ 182880 w 329184"/>
                  <a:gd name="connsiteY5" fmla="*/ 261257 h 276933"/>
                  <a:gd name="connsiteX6" fmla="*/ 198556 w 329184"/>
                  <a:gd name="connsiteY6" fmla="*/ 266482 h 276933"/>
                  <a:gd name="connsiteX7" fmla="*/ 214231 w 329184"/>
                  <a:gd name="connsiteY7" fmla="*/ 276933 h 276933"/>
                  <a:gd name="connsiteX8" fmla="*/ 251665 w 329184"/>
                  <a:gd name="connsiteY8" fmla="*/ 225539 h 276933"/>
                  <a:gd name="connsiteX9" fmla="*/ 282703 w 329184"/>
                  <a:gd name="connsiteY9" fmla="*/ 134370 h 276933"/>
                  <a:gd name="connsiteX10" fmla="*/ 298378 w 329184"/>
                  <a:gd name="connsiteY10" fmla="*/ 89684 h 276933"/>
                  <a:gd name="connsiteX11" fmla="*/ 309999 w 329184"/>
                  <a:gd name="connsiteY11" fmla="*/ 56307 h 276933"/>
                  <a:gd name="connsiteX12" fmla="*/ 329184 w 329184"/>
                  <a:gd name="connsiteY12" fmla="*/ 0 h 276933"/>
                  <a:gd name="connsiteX0" fmla="*/ 0 w 329184"/>
                  <a:gd name="connsiteY0" fmla="*/ 67927 h 276933"/>
                  <a:gd name="connsiteX1" fmla="*/ 130629 w 329184"/>
                  <a:gd name="connsiteY1" fmla="*/ 224681 h 276933"/>
                  <a:gd name="connsiteX2" fmla="*/ 146304 w 329184"/>
                  <a:gd name="connsiteY2" fmla="*/ 240357 h 276933"/>
                  <a:gd name="connsiteX3" fmla="*/ 161980 w 329184"/>
                  <a:gd name="connsiteY3" fmla="*/ 245582 h 276933"/>
                  <a:gd name="connsiteX4" fmla="*/ 182880 w 329184"/>
                  <a:gd name="connsiteY4" fmla="*/ 261257 h 276933"/>
                  <a:gd name="connsiteX5" fmla="*/ 198556 w 329184"/>
                  <a:gd name="connsiteY5" fmla="*/ 266482 h 276933"/>
                  <a:gd name="connsiteX6" fmla="*/ 214231 w 329184"/>
                  <a:gd name="connsiteY6" fmla="*/ 276933 h 276933"/>
                  <a:gd name="connsiteX7" fmla="*/ 251665 w 329184"/>
                  <a:gd name="connsiteY7" fmla="*/ 225539 h 276933"/>
                  <a:gd name="connsiteX8" fmla="*/ 282703 w 329184"/>
                  <a:gd name="connsiteY8" fmla="*/ 134370 h 276933"/>
                  <a:gd name="connsiteX9" fmla="*/ 298378 w 329184"/>
                  <a:gd name="connsiteY9" fmla="*/ 89684 h 276933"/>
                  <a:gd name="connsiteX10" fmla="*/ 309999 w 329184"/>
                  <a:gd name="connsiteY10" fmla="*/ 56307 h 276933"/>
                  <a:gd name="connsiteX11" fmla="*/ 329184 w 329184"/>
                  <a:gd name="connsiteY11" fmla="*/ 0 h 276933"/>
                  <a:gd name="connsiteX0" fmla="*/ 0 w 329184"/>
                  <a:gd name="connsiteY0" fmla="*/ 67927 h 276933"/>
                  <a:gd name="connsiteX1" fmla="*/ 130629 w 329184"/>
                  <a:gd name="connsiteY1" fmla="*/ 224681 h 276933"/>
                  <a:gd name="connsiteX2" fmla="*/ 146304 w 329184"/>
                  <a:gd name="connsiteY2" fmla="*/ 240357 h 276933"/>
                  <a:gd name="connsiteX3" fmla="*/ 182880 w 329184"/>
                  <a:gd name="connsiteY3" fmla="*/ 261257 h 276933"/>
                  <a:gd name="connsiteX4" fmla="*/ 198556 w 329184"/>
                  <a:gd name="connsiteY4" fmla="*/ 266482 h 276933"/>
                  <a:gd name="connsiteX5" fmla="*/ 214231 w 329184"/>
                  <a:gd name="connsiteY5" fmla="*/ 276933 h 276933"/>
                  <a:gd name="connsiteX6" fmla="*/ 251665 w 329184"/>
                  <a:gd name="connsiteY6" fmla="*/ 225539 h 276933"/>
                  <a:gd name="connsiteX7" fmla="*/ 282703 w 329184"/>
                  <a:gd name="connsiteY7" fmla="*/ 134370 h 276933"/>
                  <a:gd name="connsiteX8" fmla="*/ 298378 w 329184"/>
                  <a:gd name="connsiteY8" fmla="*/ 89684 h 276933"/>
                  <a:gd name="connsiteX9" fmla="*/ 309999 w 329184"/>
                  <a:gd name="connsiteY9" fmla="*/ 56307 h 276933"/>
                  <a:gd name="connsiteX10" fmla="*/ 329184 w 329184"/>
                  <a:gd name="connsiteY10" fmla="*/ 0 h 276933"/>
                  <a:gd name="connsiteX0" fmla="*/ 0 w 329184"/>
                  <a:gd name="connsiteY0" fmla="*/ 67927 h 276933"/>
                  <a:gd name="connsiteX1" fmla="*/ 130629 w 329184"/>
                  <a:gd name="connsiteY1" fmla="*/ 224681 h 276933"/>
                  <a:gd name="connsiteX2" fmla="*/ 146304 w 329184"/>
                  <a:gd name="connsiteY2" fmla="*/ 240357 h 276933"/>
                  <a:gd name="connsiteX3" fmla="*/ 198556 w 329184"/>
                  <a:gd name="connsiteY3" fmla="*/ 266482 h 276933"/>
                  <a:gd name="connsiteX4" fmla="*/ 214231 w 329184"/>
                  <a:gd name="connsiteY4" fmla="*/ 276933 h 276933"/>
                  <a:gd name="connsiteX5" fmla="*/ 251665 w 329184"/>
                  <a:gd name="connsiteY5" fmla="*/ 225539 h 276933"/>
                  <a:gd name="connsiteX6" fmla="*/ 282703 w 329184"/>
                  <a:gd name="connsiteY6" fmla="*/ 134370 h 276933"/>
                  <a:gd name="connsiteX7" fmla="*/ 298378 w 329184"/>
                  <a:gd name="connsiteY7" fmla="*/ 89684 h 276933"/>
                  <a:gd name="connsiteX8" fmla="*/ 309999 w 329184"/>
                  <a:gd name="connsiteY8" fmla="*/ 56307 h 276933"/>
                  <a:gd name="connsiteX9" fmla="*/ 329184 w 329184"/>
                  <a:gd name="connsiteY9" fmla="*/ 0 h 276933"/>
                  <a:gd name="connsiteX0" fmla="*/ 0 w 329184"/>
                  <a:gd name="connsiteY0" fmla="*/ 67927 h 276933"/>
                  <a:gd name="connsiteX1" fmla="*/ 130629 w 329184"/>
                  <a:gd name="connsiteY1" fmla="*/ 224681 h 276933"/>
                  <a:gd name="connsiteX2" fmla="*/ 146304 w 329184"/>
                  <a:gd name="connsiteY2" fmla="*/ 240357 h 276933"/>
                  <a:gd name="connsiteX3" fmla="*/ 214231 w 329184"/>
                  <a:gd name="connsiteY3" fmla="*/ 276933 h 276933"/>
                  <a:gd name="connsiteX4" fmla="*/ 251665 w 329184"/>
                  <a:gd name="connsiteY4" fmla="*/ 225539 h 276933"/>
                  <a:gd name="connsiteX5" fmla="*/ 282703 w 329184"/>
                  <a:gd name="connsiteY5" fmla="*/ 134370 h 276933"/>
                  <a:gd name="connsiteX6" fmla="*/ 298378 w 329184"/>
                  <a:gd name="connsiteY6" fmla="*/ 89684 h 276933"/>
                  <a:gd name="connsiteX7" fmla="*/ 309999 w 329184"/>
                  <a:gd name="connsiteY7" fmla="*/ 56307 h 276933"/>
                  <a:gd name="connsiteX8" fmla="*/ 329184 w 329184"/>
                  <a:gd name="connsiteY8" fmla="*/ 0 h 276933"/>
                  <a:gd name="connsiteX0" fmla="*/ 0 w 329184"/>
                  <a:gd name="connsiteY0" fmla="*/ 67927 h 276933"/>
                  <a:gd name="connsiteX1" fmla="*/ 130629 w 329184"/>
                  <a:gd name="connsiteY1" fmla="*/ 224681 h 276933"/>
                  <a:gd name="connsiteX2" fmla="*/ 214231 w 329184"/>
                  <a:gd name="connsiteY2" fmla="*/ 276933 h 276933"/>
                  <a:gd name="connsiteX3" fmla="*/ 251665 w 329184"/>
                  <a:gd name="connsiteY3" fmla="*/ 225539 h 276933"/>
                  <a:gd name="connsiteX4" fmla="*/ 282703 w 329184"/>
                  <a:gd name="connsiteY4" fmla="*/ 134370 h 276933"/>
                  <a:gd name="connsiteX5" fmla="*/ 298378 w 329184"/>
                  <a:gd name="connsiteY5" fmla="*/ 89684 h 276933"/>
                  <a:gd name="connsiteX6" fmla="*/ 309999 w 329184"/>
                  <a:gd name="connsiteY6" fmla="*/ 56307 h 276933"/>
                  <a:gd name="connsiteX7" fmla="*/ 329184 w 329184"/>
                  <a:gd name="connsiteY7" fmla="*/ 0 h 276933"/>
                  <a:gd name="connsiteX0" fmla="*/ 0 w 329184"/>
                  <a:gd name="connsiteY0" fmla="*/ 67927 h 276933"/>
                  <a:gd name="connsiteX1" fmla="*/ 214231 w 329184"/>
                  <a:gd name="connsiteY1" fmla="*/ 276933 h 276933"/>
                  <a:gd name="connsiteX2" fmla="*/ 251665 w 329184"/>
                  <a:gd name="connsiteY2" fmla="*/ 225539 h 276933"/>
                  <a:gd name="connsiteX3" fmla="*/ 282703 w 329184"/>
                  <a:gd name="connsiteY3" fmla="*/ 134370 h 276933"/>
                  <a:gd name="connsiteX4" fmla="*/ 298378 w 329184"/>
                  <a:gd name="connsiteY4" fmla="*/ 89684 h 276933"/>
                  <a:gd name="connsiteX5" fmla="*/ 309999 w 329184"/>
                  <a:gd name="connsiteY5" fmla="*/ 56307 h 276933"/>
                  <a:gd name="connsiteX6" fmla="*/ 329184 w 329184"/>
                  <a:gd name="connsiteY6" fmla="*/ 0 h 276933"/>
                  <a:gd name="connsiteX0" fmla="*/ 0 w 329184"/>
                  <a:gd name="connsiteY0" fmla="*/ 67927 h 276933"/>
                  <a:gd name="connsiteX1" fmla="*/ 214231 w 329184"/>
                  <a:gd name="connsiteY1" fmla="*/ 276933 h 276933"/>
                  <a:gd name="connsiteX2" fmla="*/ 251665 w 329184"/>
                  <a:gd name="connsiteY2" fmla="*/ 225539 h 276933"/>
                  <a:gd name="connsiteX3" fmla="*/ 282703 w 329184"/>
                  <a:gd name="connsiteY3" fmla="*/ 134370 h 276933"/>
                  <a:gd name="connsiteX4" fmla="*/ 298378 w 329184"/>
                  <a:gd name="connsiteY4" fmla="*/ 89684 h 276933"/>
                  <a:gd name="connsiteX5" fmla="*/ 329184 w 329184"/>
                  <a:gd name="connsiteY5" fmla="*/ 0 h 276933"/>
                  <a:gd name="connsiteX0" fmla="*/ 0 w 329184"/>
                  <a:gd name="connsiteY0" fmla="*/ 67927 h 276933"/>
                  <a:gd name="connsiteX1" fmla="*/ 214231 w 329184"/>
                  <a:gd name="connsiteY1" fmla="*/ 276933 h 276933"/>
                  <a:gd name="connsiteX2" fmla="*/ 251665 w 329184"/>
                  <a:gd name="connsiteY2" fmla="*/ 225539 h 276933"/>
                  <a:gd name="connsiteX3" fmla="*/ 298378 w 329184"/>
                  <a:gd name="connsiteY3" fmla="*/ 89684 h 276933"/>
                  <a:gd name="connsiteX4" fmla="*/ 329184 w 329184"/>
                  <a:gd name="connsiteY4" fmla="*/ 0 h 276933"/>
                  <a:gd name="connsiteX0" fmla="*/ 0 w 329184"/>
                  <a:gd name="connsiteY0" fmla="*/ 67927 h 276999"/>
                  <a:gd name="connsiteX1" fmla="*/ 214231 w 329184"/>
                  <a:gd name="connsiteY1" fmla="*/ 276933 h 276999"/>
                  <a:gd name="connsiteX2" fmla="*/ 298378 w 329184"/>
                  <a:gd name="connsiteY2" fmla="*/ 89684 h 276999"/>
                  <a:gd name="connsiteX3" fmla="*/ 329184 w 329184"/>
                  <a:gd name="connsiteY3" fmla="*/ 0 h 276999"/>
                  <a:gd name="connsiteX0" fmla="*/ 0 w 329184"/>
                  <a:gd name="connsiteY0" fmla="*/ 67927 h 276933"/>
                  <a:gd name="connsiteX1" fmla="*/ 214231 w 329184"/>
                  <a:gd name="connsiteY1" fmla="*/ 276933 h 276933"/>
                  <a:gd name="connsiteX2" fmla="*/ 329184 w 329184"/>
                  <a:gd name="connsiteY2" fmla="*/ 0 h 276933"/>
                  <a:gd name="connsiteX0" fmla="*/ 0 w 323662"/>
                  <a:gd name="connsiteY0" fmla="*/ 97883 h 306889"/>
                  <a:gd name="connsiteX1" fmla="*/ 214231 w 323662"/>
                  <a:gd name="connsiteY1" fmla="*/ 306889 h 306889"/>
                  <a:gd name="connsiteX2" fmla="*/ 323662 w 323662"/>
                  <a:gd name="connsiteY2" fmla="*/ 0 h 306889"/>
                </a:gdLst>
                <a:ahLst/>
                <a:cxnLst>
                  <a:cxn ang="0">
                    <a:pos x="connsiteX0" y="connsiteY0"/>
                  </a:cxn>
                  <a:cxn ang="0">
                    <a:pos x="connsiteX1" y="connsiteY1"/>
                  </a:cxn>
                  <a:cxn ang="0">
                    <a:pos x="connsiteX2" y="connsiteY2"/>
                  </a:cxn>
                </a:cxnLst>
                <a:rect l="l" t="t" r="r" b="b"/>
                <a:pathLst>
                  <a:path w="323662" h="306889">
                    <a:moveTo>
                      <a:pt x="0" y="97883"/>
                    </a:moveTo>
                    <a:lnTo>
                      <a:pt x="214231" y="306889"/>
                    </a:lnTo>
                    <a:cubicBezTo>
                      <a:pt x="269095" y="295568"/>
                      <a:pt x="299714" y="57694"/>
                      <a:pt x="323662" y="0"/>
                    </a:cubicBezTo>
                  </a:path>
                </a:pathLst>
              </a:custGeom>
              <a:noFill/>
              <a:ln w="19050" cap="rnd">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a:solidFill>
                    <a:schemeClr val="lt1"/>
                  </a:solidFill>
                </a:endParaRPr>
              </a:p>
            </p:txBody>
          </p:sp>
        </p:grpSp>
      </p:grpSp>
      <p:grpSp>
        <p:nvGrpSpPr>
          <p:cNvPr id="79" name="Group 78">
            <a:extLst>
              <a:ext uri="{FF2B5EF4-FFF2-40B4-BE49-F238E27FC236}">
                <a16:creationId xmlns:a16="http://schemas.microsoft.com/office/drawing/2014/main" id="{8DF0E164-4203-4B15-9E45-F39DE9130A34}"/>
              </a:ext>
            </a:extLst>
          </p:cNvPr>
          <p:cNvGrpSpPr/>
          <p:nvPr/>
        </p:nvGrpSpPr>
        <p:grpSpPr>
          <a:xfrm>
            <a:off x="1499409" y="726513"/>
            <a:ext cx="2153599" cy="1705983"/>
            <a:chOff x="5572332" y="1576712"/>
            <a:chExt cx="1361698" cy="1315363"/>
          </a:xfrm>
        </p:grpSpPr>
        <p:sp>
          <p:nvSpPr>
            <p:cNvPr id="80" name="Rectangle 19">
              <a:extLst>
                <a:ext uri="{FF2B5EF4-FFF2-40B4-BE49-F238E27FC236}">
                  <a16:creationId xmlns:a16="http://schemas.microsoft.com/office/drawing/2014/main" id="{5BC2DDC2-5E0D-4C10-9C6D-1720BF1D9F1E}"/>
                </a:ext>
              </a:extLst>
            </p:cNvPr>
            <p:cNvSpPr/>
            <p:nvPr/>
          </p:nvSpPr>
          <p:spPr>
            <a:xfrm rot="21599113">
              <a:off x="5572332" y="1581530"/>
              <a:ext cx="1361698" cy="1310545"/>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 name="connsiteX0" fmla="*/ 30785 w 1319601"/>
                <a:gd name="connsiteY0" fmla="*/ 0 h 1258608"/>
                <a:gd name="connsiteX1" fmla="*/ 1312848 w 1319601"/>
                <a:gd name="connsiteY1" fmla="*/ 20567 h 1258608"/>
                <a:gd name="connsiteX2" fmla="*/ 1319601 w 1319601"/>
                <a:gd name="connsiteY2" fmla="*/ 1233129 h 1258608"/>
                <a:gd name="connsiteX3" fmla="*/ 0 w 1319601"/>
                <a:gd name="connsiteY3" fmla="*/ 1235984 h 1258608"/>
                <a:gd name="connsiteX4" fmla="*/ 30785 w 1319601"/>
                <a:gd name="connsiteY4" fmla="*/ 0 h 1258608"/>
                <a:gd name="connsiteX0" fmla="*/ 31250 w 1320066"/>
                <a:gd name="connsiteY0" fmla="*/ 0 h 1267432"/>
                <a:gd name="connsiteX1" fmla="*/ 1313313 w 1320066"/>
                <a:gd name="connsiteY1" fmla="*/ 20567 h 1267432"/>
                <a:gd name="connsiteX2" fmla="*/ 1320066 w 1320066"/>
                <a:gd name="connsiteY2" fmla="*/ 1233129 h 1267432"/>
                <a:gd name="connsiteX3" fmla="*/ 0 w 1320066"/>
                <a:gd name="connsiteY3" fmla="*/ 1260343 h 1267432"/>
                <a:gd name="connsiteX4" fmla="*/ 31250 w 1320066"/>
                <a:gd name="connsiteY4" fmla="*/ 0 h 1267432"/>
                <a:gd name="connsiteX0" fmla="*/ 31250 w 1320066"/>
                <a:gd name="connsiteY0" fmla="*/ 0 h 1268253"/>
                <a:gd name="connsiteX1" fmla="*/ 1313313 w 1320066"/>
                <a:gd name="connsiteY1" fmla="*/ 20567 h 1268253"/>
                <a:gd name="connsiteX2" fmla="*/ 1320066 w 1320066"/>
                <a:gd name="connsiteY2" fmla="*/ 1233129 h 1268253"/>
                <a:gd name="connsiteX3" fmla="*/ 0 w 1320066"/>
                <a:gd name="connsiteY3" fmla="*/ 1260343 h 1268253"/>
                <a:gd name="connsiteX4" fmla="*/ 31250 w 1320066"/>
                <a:gd name="connsiteY4" fmla="*/ 0 h 1268253"/>
                <a:gd name="connsiteX0" fmla="*/ 31250 w 1320066"/>
                <a:gd name="connsiteY0" fmla="*/ 0 h 1263844"/>
                <a:gd name="connsiteX1" fmla="*/ 1313313 w 1320066"/>
                <a:gd name="connsiteY1" fmla="*/ 20567 h 1263844"/>
                <a:gd name="connsiteX2" fmla="*/ 1320066 w 1320066"/>
                <a:gd name="connsiteY2" fmla="*/ 1233129 h 1263844"/>
                <a:gd name="connsiteX3" fmla="*/ 0 w 1320066"/>
                <a:gd name="connsiteY3" fmla="*/ 1260343 h 1263844"/>
                <a:gd name="connsiteX4" fmla="*/ 31250 w 1320066"/>
                <a:gd name="connsiteY4" fmla="*/ 0 h 1263844"/>
                <a:gd name="connsiteX0" fmla="*/ 31250 w 1320066"/>
                <a:gd name="connsiteY0" fmla="*/ 0 h 1263844"/>
                <a:gd name="connsiteX1" fmla="*/ 1313313 w 1320066"/>
                <a:gd name="connsiteY1" fmla="*/ 20567 h 1263844"/>
                <a:gd name="connsiteX2" fmla="*/ 1320066 w 1320066"/>
                <a:gd name="connsiteY2" fmla="*/ 1233129 h 1263844"/>
                <a:gd name="connsiteX3" fmla="*/ 0 w 1320066"/>
                <a:gd name="connsiteY3" fmla="*/ 1260343 h 1263844"/>
                <a:gd name="connsiteX4" fmla="*/ 31250 w 1320066"/>
                <a:gd name="connsiteY4" fmla="*/ 0 h 1263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066" h="1263844">
                  <a:moveTo>
                    <a:pt x="31250" y="0"/>
                  </a:moveTo>
                  <a:lnTo>
                    <a:pt x="1313313" y="20567"/>
                  </a:lnTo>
                  <a:cubicBezTo>
                    <a:pt x="1315242" y="429048"/>
                    <a:pt x="1291435" y="859628"/>
                    <a:pt x="1320066" y="1233129"/>
                  </a:cubicBezTo>
                  <a:cubicBezTo>
                    <a:pt x="665493" y="1279400"/>
                    <a:pt x="439867" y="1259391"/>
                    <a:pt x="0" y="1260343"/>
                  </a:cubicBezTo>
                  <a:lnTo>
                    <a:pt x="31250" y="0"/>
                  </a:lnTo>
                  <a:close/>
                </a:path>
              </a:pathLst>
            </a:custGeom>
            <a:gradFill flip="none" rotWithShape="1">
              <a:gsLst>
                <a:gs pos="0">
                  <a:srgbClr val="F6EBB6"/>
                </a:gs>
                <a:gs pos="100000">
                  <a:srgbClr val="F0DD80"/>
                </a:gs>
              </a:gsLst>
              <a:lin ang="5400000" scaled="1"/>
              <a:tileRect/>
            </a:gradFill>
            <a:ln>
              <a:noFill/>
            </a:ln>
            <a:effectLst>
              <a:outerShdw blurRad="38100" dist="12700" dir="54000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algn="ctr"/>
              <a:endParaRPr lang="en-US" sz="2000" dirty="0">
                <a:solidFill>
                  <a:schemeClr val="tx1"/>
                </a:solidFill>
                <a:latin typeface="Arial" pitchFamily="34" charset="0"/>
                <a:cs typeface="Arial" pitchFamily="34" charset="0"/>
              </a:endParaRPr>
            </a:p>
          </p:txBody>
        </p:sp>
        <p:grpSp>
          <p:nvGrpSpPr>
            <p:cNvPr id="81" name="Group 80">
              <a:extLst>
                <a:ext uri="{FF2B5EF4-FFF2-40B4-BE49-F238E27FC236}">
                  <a16:creationId xmlns:a16="http://schemas.microsoft.com/office/drawing/2014/main" id="{595B063B-C279-415D-A83D-6037411B8082}"/>
                </a:ext>
              </a:extLst>
            </p:cNvPr>
            <p:cNvGrpSpPr/>
            <p:nvPr/>
          </p:nvGrpSpPr>
          <p:grpSpPr>
            <a:xfrm rot="21599113">
              <a:off x="5983932" y="1879944"/>
              <a:ext cx="525215" cy="108470"/>
              <a:chOff x="1608385" y="4223894"/>
              <a:chExt cx="727444" cy="150236"/>
            </a:xfrm>
          </p:grpSpPr>
          <p:sp>
            <p:nvSpPr>
              <p:cNvPr id="90" name="Freeform 75">
                <a:extLst>
                  <a:ext uri="{FF2B5EF4-FFF2-40B4-BE49-F238E27FC236}">
                    <a16:creationId xmlns:a16="http://schemas.microsoft.com/office/drawing/2014/main" id="{1C590CBB-6F68-4539-A5CD-17EC0A2219EB}"/>
                  </a:ext>
                </a:extLst>
              </p:cNvPr>
              <p:cNvSpPr/>
              <p:nvPr/>
            </p:nvSpPr>
            <p:spPr>
              <a:xfrm rot="5400000" flipH="1" flipV="1">
                <a:off x="1937187" y="3956303"/>
                <a:ext cx="45719" cy="703323"/>
              </a:xfrm>
              <a:custGeom>
                <a:avLst/>
                <a:gdLst>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450428 w 1860336"/>
                  <a:gd name="connsiteY15" fmla="*/ 740979 h 1513490"/>
                  <a:gd name="connsiteX16" fmla="*/ 1497724 w 1860336"/>
                  <a:gd name="connsiteY16" fmla="*/ 788276 h 1513490"/>
                  <a:gd name="connsiteX17" fmla="*/ 1545021 w 1860336"/>
                  <a:gd name="connsiteY17" fmla="*/ 882869 h 1513490"/>
                  <a:gd name="connsiteX18" fmla="*/ 1592317 w 1860336"/>
                  <a:gd name="connsiteY18" fmla="*/ 977462 h 1513490"/>
                  <a:gd name="connsiteX19" fmla="*/ 1639614 w 1860336"/>
                  <a:gd name="connsiteY19" fmla="*/ 1008993 h 1513490"/>
                  <a:gd name="connsiteX20" fmla="*/ 1686910 w 1860336"/>
                  <a:gd name="connsiteY20" fmla="*/ 1056290 h 1513490"/>
                  <a:gd name="connsiteX21" fmla="*/ 1734207 w 1860336"/>
                  <a:gd name="connsiteY21" fmla="*/ 1182414 h 1513490"/>
                  <a:gd name="connsiteX22" fmla="*/ 1749973 w 1860336"/>
                  <a:gd name="connsiteY22" fmla="*/ 1229710 h 1513490"/>
                  <a:gd name="connsiteX23" fmla="*/ 1797269 w 1860336"/>
                  <a:gd name="connsiteY23" fmla="*/ 1261241 h 1513490"/>
                  <a:gd name="connsiteX24" fmla="*/ 1813035 w 1860336"/>
                  <a:gd name="connsiteY24" fmla="*/ 1340069 h 1513490"/>
                  <a:gd name="connsiteX25" fmla="*/ 1844566 w 1860336"/>
                  <a:gd name="connsiteY25" fmla="*/ 1387365 h 1513490"/>
                  <a:gd name="connsiteX26" fmla="*/ 1860331 w 1860336"/>
                  <a:gd name="connsiteY26"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450428 w 1860336"/>
                  <a:gd name="connsiteY15" fmla="*/ 740979 h 1513490"/>
                  <a:gd name="connsiteX16" fmla="*/ 1497724 w 1860336"/>
                  <a:gd name="connsiteY16" fmla="*/ 788276 h 1513490"/>
                  <a:gd name="connsiteX17" fmla="*/ 1545021 w 1860336"/>
                  <a:gd name="connsiteY17" fmla="*/ 882869 h 1513490"/>
                  <a:gd name="connsiteX18" fmla="*/ 1592317 w 1860336"/>
                  <a:gd name="connsiteY18" fmla="*/ 977462 h 1513490"/>
                  <a:gd name="connsiteX19" fmla="*/ 1686910 w 1860336"/>
                  <a:gd name="connsiteY19" fmla="*/ 1056290 h 1513490"/>
                  <a:gd name="connsiteX20" fmla="*/ 1734207 w 1860336"/>
                  <a:gd name="connsiteY20" fmla="*/ 1182414 h 1513490"/>
                  <a:gd name="connsiteX21" fmla="*/ 1749973 w 1860336"/>
                  <a:gd name="connsiteY21" fmla="*/ 1229710 h 1513490"/>
                  <a:gd name="connsiteX22" fmla="*/ 1797269 w 1860336"/>
                  <a:gd name="connsiteY22" fmla="*/ 1261241 h 1513490"/>
                  <a:gd name="connsiteX23" fmla="*/ 1813035 w 1860336"/>
                  <a:gd name="connsiteY23" fmla="*/ 1340069 h 1513490"/>
                  <a:gd name="connsiteX24" fmla="*/ 1844566 w 1860336"/>
                  <a:gd name="connsiteY24" fmla="*/ 1387365 h 1513490"/>
                  <a:gd name="connsiteX25" fmla="*/ 1860331 w 1860336"/>
                  <a:gd name="connsiteY25"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450428 w 1860336"/>
                  <a:gd name="connsiteY15" fmla="*/ 740979 h 1513490"/>
                  <a:gd name="connsiteX16" fmla="*/ 1497724 w 1860336"/>
                  <a:gd name="connsiteY16" fmla="*/ 788276 h 1513490"/>
                  <a:gd name="connsiteX17" fmla="*/ 1545021 w 1860336"/>
                  <a:gd name="connsiteY17" fmla="*/ 882869 h 1513490"/>
                  <a:gd name="connsiteX18" fmla="*/ 1686910 w 1860336"/>
                  <a:gd name="connsiteY18" fmla="*/ 1056290 h 1513490"/>
                  <a:gd name="connsiteX19" fmla="*/ 1734207 w 1860336"/>
                  <a:gd name="connsiteY19" fmla="*/ 1182414 h 1513490"/>
                  <a:gd name="connsiteX20" fmla="*/ 1749973 w 1860336"/>
                  <a:gd name="connsiteY20" fmla="*/ 1229710 h 1513490"/>
                  <a:gd name="connsiteX21" fmla="*/ 1797269 w 1860336"/>
                  <a:gd name="connsiteY21" fmla="*/ 1261241 h 1513490"/>
                  <a:gd name="connsiteX22" fmla="*/ 1813035 w 1860336"/>
                  <a:gd name="connsiteY22" fmla="*/ 1340069 h 1513490"/>
                  <a:gd name="connsiteX23" fmla="*/ 1844566 w 1860336"/>
                  <a:gd name="connsiteY23" fmla="*/ 1387365 h 1513490"/>
                  <a:gd name="connsiteX24" fmla="*/ 1860331 w 1860336"/>
                  <a:gd name="connsiteY24"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450428 w 1860336"/>
                  <a:gd name="connsiteY15" fmla="*/ 740979 h 1513490"/>
                  <a:gd name="connsiteX16" fmla="*/ 1497724 w 1860336"/>
                  <a:gd name="connsiteY16" fmla="*/ 788276 h 1513490"/>
                  <a:gd name="connsiteX17" fmla="*/ 1686910 w 1860336"/>
                  <a:gd name="connsiteY17" fmla="*/ 1056290 h 1513490"/>
                  <a:gd name="connsiteX18" fmla="*/ 1734207 w 1860336"/>
                  <a:gd name="connsiteY18" fmla="*/ 1182414 h 1513490"/>
                  <a:gd name="connsiteX19" fmla="*/ 1749973 w 1860336"/>
                  <a:gd name="connsiteY19" fmla="*/ 1229710 h 1513490"/>
                  <a:gd name="connsiteX20" fmla="*/ 1797269 w 1860336"/>
                  <a:gd name="connsiteY20" fmla="*/ 1261241 h 1513490"/>
                  <a:gd name="connsiteX21" fmla="*/ 1813035 w 1860336"/>
                  <a:gd name="connsiteY21" fmla="*/ 1340069 h 1513490"/>
                  <a:gd name="connsiteX22" fmla="*/ 1844566 w 1860336"/>
                  <a:gd name="connsiteY22" fmla="*/ 1387365 h 1513490"/>
                  <a:gd name="connsiteX23" fmla="*/ 1860331 w 1860336"/>
                  <a:gd name="connsiteY23"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450428 w 1860336"/>
                  <a:gd name="connsiteY15" fmla="*/ 740979 h 1513490"/>
                  <a:gd name="connsiteX16" fmla="*/ 1686910 w 1860336"/>
                  <a:gd name="connsiteY16" fmla="*/ 1056290 h 1513490"/>
                  <a:gd name="connsiteX17" fmla="*/ 1734207 w 1860336"/>
                  <a:gd name="connsiteY17" fmla="*/ 1182414 h 1513490"/>
                  <a:gd name="connsiteX18" fmla="*/ 1749973 w 1860336"/>
                  <a:gd name="connsiteY18" fmla="*/ 1229710 h 1513490"/>
                  <a:gd name="connsiteX19" fmla="*/ 1797269 w 1860336"/>
                  <a:gd name="connsiteY19" fmla="*/ 1261241 h 1513490"/>
                  <a:gd name="connsiteX20" fmla="*/ 1813035 w 1860336"/>
                  <a:gd name="connsiteY20" fmla="*/ 1340069 h 1513490"/>
                  <a:gd name="connsiteX21" fmla="*/ 1844566 w 1860336"/>
                  <a:gd name="connsiteY21" fmla="*/ 1387365 h 1513490"/>
                  <a:gd name="connsiteX22" fmla="*/ 1860331 w 1860336"/>
                  <a:gd name="connsiteY22"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734207 w 1860336"/>
                  <a:gd name="connsiteY16" fmla="*/ 1182414 h 1513490"/>
                  <a:gd name="connsiteX17" fmla="*/ 1749973 w 1860336"/>
                  <a:gd name="connsiteY17" fmla="*/ 1229710 h 1513490"/>
                  <a:gd name="connsiteX18" fmla="*/ 1797269 w 1860336"/>
                  <a:gd name="connsiteY18" fmla="*/ 1261241 h 1513490"/>
                  <a:gd name="connsiteX19" fmla="*/ 1813035 w 1860336"/>
                  <a:gd name="connsiteY19" fmla="*/ 1340069 h 1513490"/>
                  <a:gd name="connsiteX20" fmla="*/ 1844566 w 1860336"/>
                  <a:gd name="connsiteY20" fmla="*/ 1387365 h 1513490"/>
                  <a:gd name="connsiteX21" fmla="*/ 1860331 w 1860336"/>
                  <a:gd name="connsiteY21"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707097 w 1860336"/>
                  <a:gd name="connsiteY16" fmla="*/ 1149306 h 1513490"/>
                  <a:gd name="connsiteX17" fmla="*/ 1734207 w 1860336"/>
                  <a:gd name="connsiteY17" fmla="*/ 1182414 h 1513490"/>
                  <a:gd name="connsiteX18" fmla="*/ 1749973 w 1860336"/>
                  <a:gd name="connsiteY18" fmla="*/ 1229710 h 1513490"/>
                  <a:gd name="connsiteX19" fmla="*/ 1797269 w 1860336"/>
                  <a:gd name="connsiteY19" fmla="*/ 1261241 h 1513490"/>
                  <a:gd name="connsiteX20" fmla="*/ 1813035 w 1860336"/>
                  <a:gd name="connsiteY20" fmla="*/ 1340069 h 1513490"/>
                  <a:gd name="connsiteX21" fmla="*/ 1844566 w 1860336"/>
                  <a:gd name="connsiteY21" fmla="*/ 1387365 h 1513490"/>
                  <a:gd name="connsiteX22" fmla="*/ 1860331 w 1860336"/>
                  <a:gd name="connsiteY22"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734207 w 1860336"/>
                  <a:gd name="connsiteY16" fmla="*/ 1182414 h 1513490"/>
                  <a:gd name="connsiteX17" fmla="*/ 1749973 w 1860336"/>
                  <a:gd name="connsiteY17" fmla="*/ 1229710 h 1513490"/>
                  <a:gd name="connsiteX18" fmla="*/ 1797269 w 1860336"/>
                  <a:gd name="connsiteY18" fmla="*/ 1261241 h 1513490"/>
                  <a:gd name="connsiteX19" fmla="*/ 1813035 w 1860336"/>
                  <a:gd name="connsiteY19" fmla="*/ 1340069 h 1513490"/>
                  <a:gd name="connsiteX20" fmla="*/ 1844566 w 1860336"/>
                  <a:gd name="connsiteY20" fmla="*/ 1387365 h 1513490"/>
                  <a:gd name="connsiteX21" fmla="*/ 1860331 w 1860336"/>
                  <a:gd name="connsiteY21"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718007 w 1860336"/>
                  <a:gd name="connsiteY16" fmla="*/ 1129571 h 1513490"/>
                  <a:gd name="connsiteX17" fmla="*/ 1734207 w 1860336"/>
                  <a:gd name="connsiteY17" fmla="*/ 1182414 h 1513490"/>
                  <a:gd name="connsiteX18" fmla="*/ 1749973 w 1860336"/>
                  <a:gd name="connsiteY18" fmla="*/ 1229710 h 1513490"/>
                  <a:gd name="connsiteX19" fmla="*/ 1797269 w 1860336"/>
                  <a:gd name="connsiteY19" fmla="*/ 1261241 h 1513490"/>
                  <a:gd name="connsiteX20" fmla="*/ 1813035 w 1860336"/>
                  <a:gd name="connsiteY20" fmla="*/ 1340069 h 1513490"/>
                  <a:gd name="connsiteX21" fmla="*/ 1844566 w 1860336"/>
                  <a:gd name="connsiteY21" fmla="*/ 1387365 h 1513490"/>
                  <a:gd name="connsiteX22" fmla="*/ 1860331 w 1860336"/>
                  <a:gd name="connsiteY22"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734207 w 1860336"/>
                  <a:gd name="connsiteY16" fmla="*/ 1182414 h 1513490"/>
                  <a:gd name="connsiteX17" fmla="*/ 1749973 w 1860336"/>
                  <a:gd name="connsiteY17" fmla="*/ 1229710 h 1513490"/>
                  <a:gd name="connsiteX18" fmla="*/ 1797269 w 1860336"/>
                  <a:gd name="connsiteY18" fmla="*/ 1261241 h 1513490"/>
                  <a:gd name="connsiteX19" fmla="*/ 1813035 w 1860336"/>
                  <a:gd name="connsiteY19" fmla="*/ 1340069 h 1513490"/>
                  <a:gd name="connsiteX20" fmla="*/ 1844566 w 1860336"/>
                  <a:gd name="connsiteY20" fmla="*/ 1387365 h 1513490"/>
                  <a:gd name="connsiteX21" fmla="*/ 1860331 w 1860336"/>
                  <a:gd name="connsiteY21"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749973 w 1860336"/>
                  <a:gd name="connsiteY16" fmla="*/ 1229710 h 1513490"/>
                  <a:gd name="connsiteX17" fmla="*/ 1797269 w 1860336"/>
                  <a:gd name="connsiteY17" fmla="*/ 1261241 h 1513490"/>
                  <a:gd name="connsiteX18" fmla="*/ 1813035 w 1860336"/>
                  <a:gd name="connsiteY18" fmla="*/ 1340069 h 1513490"/>
                  <a:gd name="connsiteX19" fmla="*/ 1844566 w 1860336"/>
                  <a:gd name="connsiteY19" fmla="*/ 1387365 h 1513490"/>
                  <a:gd name="connsiteX20" fmla="*/ 1860331 w 1860336"/>
                  <a:gd name="connsiteY20"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797269 w 1860336"/>
                  <a:gd name="connsiteY16" fmla="*/ 1261241 h 1513490"/>
                  <a:gd name="connsiteX17" fmla="*/ 1813035 w 1860336"/>
                  <a:gd name="connsiteY17" fmla="*/ 1340069 h 1513490"/>
                  <a:gd name="connsiteX18" fmla="*/ 1844566 w 1860336"/>
                  <a:gd name="connsiteY18" fmla="*/ 1387365 h 1513490"/>
                  <a:gd name="connsiteX19" fmla="*/ 1860331 w 1860336"/>
                  <a:gd name="connsiteY19"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813035 w 1860336"/>
                  <a:gd name="connsiteY16" fmla="*/ 1340069 h 1513490"/>
                  <a:gd name="connsiteX17" fmla="*/ 1844566 w 1860336"/>
                  <a:gd name="connsiteY17" fmla="*/ 1387365 h 1513490"/>
                  <a:gd name="connsiteX18" fmla="*/ 1860331 w 1860336"/>
                  <a:gd name="connsiteY18"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844566 w 1860336"/>
                  <a:gd name="connsiteY16" fmla="*/ 1387365 h 1513490"/>
                  <a:gd name="connsiteX17" fmla="*/ 1860331 w 1860336"/>
                  <a:gd name="connsiteY17" fmla="*/ 1513490 h 1513490"/>
                  <a:gd name="connsiteX0" fmla="*/ 0 w 1860331"/>
                  <a:gd name="connsiteY0" fmla="*/ 0 h 1513490"/>
                  <a:gd name="connsiteX1" fmla="*/ 236483 w 1860331"/>
                  <a:gd name="connsiteY1" fmla="*/ 47296 h 1513490"/>
                  <a:gd name="connsiteX2" fmla="*/ 378373 w 1860331"/>
                  <a:gd name="connsiteY2" fmla="*/ 78828 h 1513490"/>
                  <a:gd name="connsiteX3" fmla="*/ 457200 w 1860331"/>
                  <a:gd name="connsiteY3" fmla="*/ 94593 h 1513490"/>
                  <a:gd name="connsiteX4" fmla="*/ 536028 w 1860331"/>
                  <a:gd name="connsiteY4" fmla="*/ 126124 h 1513490"/>
                  <a:gd name="connsiteX5" fmla="*/ 583324 w 1860331"/>
                  <a:gd name="connsiteY5" fmla="*/ 141890 h 1513490"/>
                  <a:gd name="connsiteX6" fmla="*/ 630621 w 1860331"/>
                  <a:gd name="connsiteY6" fmla="*/ 173421 h 1513490"/>
                  <a:gd name="connsiteX7" fmla="*/ 740979 w 1860331"/>
                  <a:gd name="connsiteY7" fmla="*/ 204952 h 1513490"/>
                  <a:gd name="connsiteX8" fmla="*/ 851338 w 1860331"/>
                  <a:gd name="connsiteY8" fmla="*/ 252248 h 1513490"/>
                  <a:gd name="connsiteX9" fmla="*/ 898635 w 1860331"/>
                  <a:gd name="connsiteY9" fmla="*/ 283779 h 1513490"/>
                  <a:gd name="connsiteX10" fmla="*/ 945931 w 1860331"/>
                  <a:gd name="connsiteY10" fmla="*/ 299545 h 1513490"/>
                  <a:gd name="connsiteX11" fmla="*/ 1040524 w 1860331"/>
                  <a:gd name="connsiteY11" fmla="*/ 346841 h 1513490"/>
                  <a:gd name="connsiteX12" fmla="*/ 1182414 w 1860331"/>
                  <a:gd name="connsiteY12" fmla="*/ 488731 h 1513490"/>
                  <a:gd name="connsiteX13" fmla="*/ 1229710 w 1860331"/>
                  <a:gd name="connsiteY13" fmla="*/ 536028 h 1513490"/>
                  <a:gd name="connsiteX14" fmla="*/ 1308538 w 1860331"/>
                  <a:gd name="connsiteY14" fmla="*/ 599090 h 1513490"/>
                  <a:gd name="connsiteX15" fmla="*/ 1686910 w 1860331"/>
                  <a:gd name="connsiteY15" fmla="*/ 1056290 h 1513490"/>
                  <a:gd name="connsiteX16" fmla="*/ 1860331 w 1860331"/>
                  <a:gd name="connsiteY16" fmla="*/ 1513490 h 1513490"/>
                  <a:gd name="connsiteX0" fmla="*/ 0 w 1860331"/>
                  <a:gd name="connsiteY0" fmla="*/ 0 h 1513490"/>
                  <a:gd name="connsiteX1" fmla="*/ 236483 w 1860331"/>
                  <a:gd name="connsiteY1" fmla="*/ 47296 h 1513490"/>
                  <a:gd name="connsiteX2" fmla="*/ 378373 w 1860331"/>
                  <a:gd name="connsiteY2" fmla="*/ 78828 h 1513490"/>
                  <a:gd name="connsiteX3" fmla="*/ 457200 w 1860331"/>
                  <a:gd name="connsiteY3" fmla="*/ 94593 h 1513490"/>
                  <a:gd name="connsiteX4" fmla="*/ 536028 w 1860331"/>
                  <a:gd name="connsiteY4" fmla="*/ 126124 h 1513490"/>
                  <a:gd name="connsiteX5" fmla="*/ 583324 w 1860331"/>
                  <a:gd name="connsiteY5" fmla="*/ 141890 h 1513490"/>
                  <a:gd name="connsiteX6" fmla="*/ 630621 w 1860331"/>
                  <a:gd name="connsiteY6" fmla="*/ 173421 h 1513490"/>
                  <a:gd name="connsiteX7" fmla="*/ 740979 w 1860331"/>
                  <a:gd name="connsiteY7" fmla="*/ 204952 h 1513490"/>
                  <a:gd name="connsiteX8" fmla="*/ 851338 w 1860331"/>
                  <a:gd name="connsiteY8" fmla="*/ 252248 h 1513490"/>
                  <a:gd name="connsiteX9" fmla="*/ 898635 w 1860331"/>
                  <a:gd name="connsiteY9" fmla="*/ 283779 h 1513490"/>
                  <a:gd name="connsiteX10" fmla="*/ 945931 w 1860331"/>
                  <a:gd name="connsiteY10" fmla="*/ 299545 h 1513490"/>
                  <a:gd name="connsiteX11" fmla="*/ 1040524 w 1860331"/>
                  <a:gd name="connsiteY11" fmla="*/ 346841 h 1513490"/>
                  <a:gd name="connsiteX12" fmla="*/ 1182414 w 1860331"/>
                  <a:gd name="connsiteY12" fmla="*/ 488731 h 1513490"/>
                  <a:gd name="connsiteX13" fmla="*/ 1229710 w 1860331"/>
                  <a:gd name="connsiteY13" fmla="*/ 536028 h 1513490"/>
                  <a:gd name="connsiteX14" fmla="*/ 1686910 w 1860331"/>
                  <a:gd name="connsiteY14" fmla="*/ 1056290 h 1513490"/>
                  <a:gd name="connsiteX15" fmla="*/ 1860331 w 1860331"/>
                  <a:gd name="connsiteY15" fmla="*/ 1513490 h 1513490"/>
                  <a:gd name="connsiteX0" fmla="*/ 0 w 1860331"/>
                  <a:gd name="connsiteY0" fmla="*/ 0 h 1513490"/>
                  <a:gd name="connsiteX1" fmla="*/ 236483 w 1860331"/>
                  <a:gd name="connsiteY1" fmla="*/ 47296 h 1513490"/>
                  <a:gd name="connsiteX2" fmla="*/ 378373 w 1860331"/>
                  <a:gd name="connsiteY2" fmla="*/ 78828 h 1513490"/>
                  <a:gd name="connsiteX3" fmla="*/ 457200 w 1860331"/>
                  <a:gd name="connsiteY3" fmla="*/ 94593 h 1513490"/>
                  <a:gd name="connsiteX4" fmla="*/ 536028 w 1860331"/>
                  <a:gd name="connsiteY4" fmla="*/ 126124 h 1513490"/>
                  <a:gd name="connsiteX5" fmla="*/ 583324 w 1860331"/>
                  <a:gd name="connsiteY5" fmla="*/ 141890 h 1513490"/>
                  <a:gd name="connsiteX6" fmla="*/ 630621 w 1860331"/>
                  <a:gd name="connsiteY6" fmla="*/ 173421 h 1513490"/>
                  <a:gd name="connsiteX7" fmla="*/ 740979 w 1860331"/>
                  <a:gd name="connsiteY7" fmla="*/ 204952 h 1513490"/>
                  <a:gd name="connsiteX8" fmla="*/ 851338 w 1860331"/>
                  <a:gd name="connsiteY8" fmla="*/ 252248 h 1513490"/>
                  <a:gd name="connsiteX9" fmla="*/ 898635 w 1860331"/>
                  <a:gd name="connsiteY9" fmla="*/ 283779 h 1513490"/>
                  <a:gd name="connsiteX10" fmla="*/ 945931 w 1860331"/>
                  <a:gd name="connsiteY10" fmla="*/ 299545 h 1513490"/>
                  <a:gd name="connsiteX11" fmla="*/ 1040524 w 1860331"/>
                  <a:gd name="connsiteY11" fmla="*/ 346841 h 1513490"/>
                  <a:gd name="connsiteX12" fmla="*/ 1182414 w 1860331"/>
                  <a:gd name="connsiteY12" fmla="*/ 488731 h 1513490"/>
                  <a:gd name="connsiteX13" fmla="*/ 1686910 w 1860331"/>
                  <a:gd name="connsiteY13" fmla="*/ 1056290 h 1513490"/>
                  <a:gd name="connsiteX14" fmla="*/ 1860331 w 1860331"/>
                  <a:gd name="connsiteY14" fmla="*/ 1513490 h 1513490"/>
                  <a:gd name="connsiteX0" fmla="*/ 0 w 1860331"/>
                  <a:gd name="connsiteY0" fmla="*/ 0 h 1513490"/>
                  <a:gd name="connsiteX1" fmla="*/ 236483 w 1860331"/>
                  <a:gd name="connsiteY1" fmla="*/ 47296 h 1513490"/>
                  <a:gd name="connsiteX2" fmla="*/ 378373 w 1860331"/>
                  <a:gd name="connsiteY2" fmla="*/ 78828 h 1513490"/>
                  <a:gd name="connsiteX3" fmla="*/ 457200 w 1860331"/>
                  <a:gd name="connsiteY3" fmla="*/ 94593 h 1513490"/>
                  <a:gd name="connsiteX4" fmla="*/ 536028 w 1860331"/>
                  <a:gd name="connsiteY4" fmla="*/ 126124 h 1513490"/>
                  <a:gd name="connsiteX5" fmla="*/ 583324 w 1860331"/>
                  <a:gd name="connsiteY5" fmla="*/ 141890 h 1513490"/>
                  <a:gd name="connsiteX6" fmla="*/ 630621 w 1860331"/>
                  <a:gd name="connsiteY6" fmla="*/ 173421 h 1513490"/>
                  <a:gd name="connsiteX7" fmla="*/ 740979 w 1860331"/>
                  <a:gd name="connsiteY7" fmla="*/ 204952 h 1513490"/>
                  <a:gd name="connsiteX8" fmla="*/ 851338 w 1860331"/>
                  <a:gd name="connsiteY8" fmla="*/ 252248 h 1513490"/>
                  <a:gd name="connsiteX9" fmla="*/ 898635 w 1860331"/>
                  <a:gd name="connsiteY9" fmla="*/ 283779 h 1513490"/>
                  <a:gd name="connsiteX10" fmla="*/ 945931 w 1860331"/>
                  <a:gd name="connsiteY10" fmla="*/ 299545 h 1513490"/>
                  <a:gd name="connsiteX11" fmla="*/ 1182414 w 1860331"/>
                  <a:gd name="connsiteY11" fmla="*/ 488731 h 1513490"/>
                  <a:gd name="connsiteX12" fmla="*/ 1686910 w 1860331"/>
                  <a:gd name="connsiteY12" fmla="*/ 1056290 h 1513490"/>
                  <a:gd name="connsiteX13" fmla="*/ 1860331 w 1860331"/>
                  <a:gd name="connsiteY13" fmla="*/ 1513490 h 1513490"/>
                  <a:gd name="connsiteX0" fmla="*/ 0 w 1860331"/>
                  <a:gd name="connsiteY0" fmla="*/ 0 h 1513490"/>
                  <a:gd name="connsiteX1" fmla="*/ 378373 w 1860331"/>
                  <a:gd name="connsiteY1" fmla="*/ 78828 h 1513490"/>
                  <a:gd name="connsiteX2" fmla="*/ 457200 w 1860331"/>
                  <a:gd name="connsiteY2" fmla="*/ 94593 h 1513490"/>
                  <a:gd name="connsiteX3" fmla="*/ 536028 w 1860331"/>
                  <a:gd name="connsiteY3" fmla="*/ 126124 h 1513490"/>
                  <a:gd name="connsiteX4" fmla="*/ 583324 w 1860331"/>
                  <a:gd name="connsiteY4" fmla="*/ 141890 h 1513490"/>
                  <a:gd name="connsiteX5" fmla="*/ 630621 w 1860331"/>
                  <a:gd name="connsiteY5" fmla="*/ 173421 h 1513490"/>
                  <a:gd name="connsiteX6" fmla="*/ 740979 w 1860331"/>
                  <a:gd name="connsiteY6" fmla="*/ 204952 h 1513490"/>
                  <a:gd name="connsiteX7" fmla="*/ 851338 w 1860331"/>
                  <a:gd name="connsiteY7" fmla="*/ 252248 h 1513490"/>
                  <a:gd name="connsiteX8" fmla="*/ 898635 w 1860331"/>
                  <a:gd name="connsiteY8" fmla="*/ 283779 h 1513490"/>
                  <a:gd name="connsiteX9" fmla="*/ 945931 w 1860331"/>
                  <a:gd name="connsiteY9" fmla="*/ 299545 h 1513490"/>
                  <a:gd name="connsiteX10" fmla="*/ 1182414 w 1860331"/>
                  <a:gd name="connsiteY10" fmla="*/ 488731 h 1513490"/>
                  <a:gd name="connsiteX11" fmla="*/ 1686910 w 1860331"/>
                  <a:gd name="connsiteY11" fmla="*/ 1056290 h 1513490"/>
                  <a:gd name="connsiteX12" fmla="*/ 1860331 w 1860331"/>
                  <a:gd name="connsiteY12" fmla="*/ 1513490 h 1513490"/>
                  <a:gd name="connsiteX0" fmla="*/ 0 w 1860331"/>
                  <a:gd name="connsiteY0" fmla="*/ 0 h 1513490"/>
                  <a:gd name="connsiteX1" fmla="*/ 457200 w 1860331"/>
                  <a:gd name="connsiteY1" fmla="*/ 94593 h 1513490"/>
                  <a:gd name="connsiteX2" fmla="*/ 536028 w 1860331"/>
                  <a:gd name="connsiteY2" fmla="*/ 126124 h 1513490"/>
                  <a:gd name="connsiteX3" fmla="*/ 583324 w 1860331"/>
                  <a:gd name="connsiteY3" fmla="*/ 141890 h 1513490"/>
                  <a:gd name="connsiteX4" fmla="*/ 630621 w 1860331"/>
                  <a:gd name="connsiteY4" fmla="*/ 173421 h 1513490"/>
                  <a:gd name="connsiteX5" fmla="*/ 740979 w 1860331"/>
                  <a:gd name="connsiteY5" fmla="*/ 204952 h 1513490"/>
                  <a:gd name="connsiteX6" fmla="*/ 851338 w 1860331"/>
                  <a:gd name="connsiteY6" fmla="*/ 252248 h 1513490"/>
                  <a:gd name="connsiteX7" fmla="*/ 898635 w 1860331"/>
                  <a:gd name="connsiteY7" fmla="*/ 283779 h 1513490"/>
                  <a:gd name="connsiteX8" fmla="*/ 945931 w 1860331"/>
                  <a:gd name="connsiteY8" fmla="*/ 299545 h 1513490"/>
                  <a:gd name="connsiteX9" fmla="*/ 1182414 w 1860331"/>
                  <a:gd name="connsiteY9" fmla="*/ 488731 h 1513490"/>
                  <a:gd name="connsiteX10" fmla="*/ 1686910 w 1860331"/>
                  <a:gd name="connsiteY10" fmla="*/ 1056290 h 1513490"/>
                  <a:gd name="connsiteX11" fmla="*/ 1860331 w 1860331"/>
                  <a:gd name="connsiteY11" fmla="*/ 1513490 h 1513490"/>
                  <a:gd name="connsiteX0" fmla="*/ 0 w 1860331"/>
                  <a:gd name="connsiteY0" fmla="*/ 0 h 1513490"/>
                  <a:gd name="connsiteX1" fmla="*/ 536028 w 1860331"/>
                  <a:gd name="connsiteY1" fmla="*/ 126124 h 1513490"/>
                  <a:gd name="connsiteX2" fmla="*/ 583324 w 1860331"/>
                  <a:gd name="connsiteY2" fmla="*/ 141890 h 1513490"/>
                  <a:gd name="connsiteX3" fmla="*/ 630621 w 1860331"/>
                  <a:gd name="connsiteY3" fmla="*/ 173421 h 1513490"/>
                  <a:gd name="connsiteX4" fmla="*/ 740979 w 1860331"/>
                  <a:gd name="connsiteY4" fmla="*/ 204952 h 1513490"/>
                  <a:gd name="connsiteX5" fmla="*/ 851338 w 1860331"/>
                  <a:gd name="connsiteY5" fmla="*/ 252248 h 1513490"/>
                  <a:gd name="connsiteX6" fmla="*/ 898635 w 1860331"/>
                  <a:gd name="connsiteY6" fmla="*/ 283779 h 1513490"/>
                  <a:gd name="connsiteX7" fmla="*/ 945931 w 1860331"/>
                  <a:gd name="connsiteY7" fmla="*/ 299545 h 1513490"/>
                  <a:gd name="connsiteX8" fmla="*/ 1182414 w 1860331"/>
                  <a:gd name="connsiteY8" fmla="*/ 488731 h 1513490"/>
                  <a:gd name="connsiteX9" fmla="*/ 1686910 w 1860331"/>
                  <a:gd name="connsiteY9" fmla="*/ 1056290 h 1513490"/>
                  <a:gd name="connsiteX10" fmla="*/ 1860331 w 1860331"/>
                  <a:gd name="connsiteY10" fmla="*/ 1513490 h 1513490"/>
                  <a:gd name="connsiteX0" fmla="*/ 0 w 1860331"/>
                  <a:gd name="connsiteY0" fmla="*/ 0 h 1513490"/>
                  <a:gd name="connsiteX1" fmla="*/ 583324 w 1860331"/>
                  <a:gd name="connsiteY1" fmla="*/ 141890 h 1513490"/>
                  <a:gd name="connsiteX2" fmla="*/ 630621 w 1860331"/>
                  <a:gd name="connsiteY2" fmla="*/ 173421 h 1513490"/>
                  <a:gd name="connsiteX3" fmla="*/ 740979 w 1860331"/>
                  <a:gd name="connsiteY3" fmla="*/ 204952 h 1513490"/>
                  <a:gd name="connsiteX4" fmla="*/ 851338 w 1860331"/>
                  <a:gd name="connsiteY4" fmla="*/ 252248 h 1513490"/>
                  <a:gd name="connsiteX5" fmla="*/ 898635 w 1860331"/>
                  <a:gd name="connsiteY5" fmla="*/ 283779 h 1513490"/>
                  <a:gd name="connsiteX6" fmla="*/ 945931 w 1860331"/>
                  <a:gd name="connsiteY6" fmla="*/ 299545 h 1513490"/>
                  <a:gd name="connsiteX7" fmla="*/ 1182414 w 1860331"/>
                  <a:gd name="connsiteY7" fmla="*/ 488731 h 1513490"/>
                  <a:gd name="connsiteX8" fmla="*/ 1686910 w 1860331"/>
                  <a:gd name="connsiteY8" fmla="*/ 1056290 h 1513490"/>
                  <a:gd name="connsiteX9" fmla="*/ 1860331 w 1860331"/>
                  <a:gd name="connsiteY9" fmla="*/ 1513490 h 1513490"/>
                  <a:gd name="connsiteX0" fmla="*/ 0 w 1860331"/>
                  <a:gd name="connsiteY0" fmla="*/ 0 h 1513490"/>
                  <a:gd name="connsiteX1" fmla="*/ 630621 w 1860331"/>
                  <a:gd name="connsiteY1" fmla="*/ 173421 h 1513490"/>
                  <a:gd name="connsiteX2" fmla="*/ 740979 w 1860331"/>
                  <a:gd name="connsiteY2" fmla="*/ 204952 h 1513490"/>
                  <a:gd name="connsiteX3" fmla="*/ 851338 w 1860331"/>
                  <a:gd name="connsiteY3" fmla="*/ 252248 h 1513490"/>
                  <a:gd name="connsiteX4" fmla="*/ 898635 w 1860331"/>
                  <a:gd name="connsiteY4" fmla="*/ 283779 h 1513490"/>
                  <a:gd name="connsiteX5" fmla="*/ 945931 w 1860331"/>
                  <a:gd name="connsiteY5" fmla="*/ 299545 h 1513490"/>
                  <a:gd name="connsiteX6" fmla="*/ 1182414 w 1860331"/>
                  <a:gd name="connsiteY6" fmla="*/ 488731 h 1513490"/>
                  <a:gd name="connsiteX7" fmla="*/ 1686910 w 1860331"/>
                  <a:gd name="connsiteY7" fmla="*/ 1056290 h 1513490"/>
                  <a:gd name="connsiteX8" fmla="*/ 1860331 w 1860331"/>
                  <a:gd name="connsiteY8" fmla="*/ 1513490 h 1513490"/>
                  <a:gd name="connsiteX0" fmla="*/ 0 w 1860331"/>
                  <a:gd name="connsiteY0" fmla="*/ 0 h 1513490"/>
                  <a:gd name="connsiteX1" fmla="*/ 740979 w 1860331"/>
                  <a:gd name="connsiteY1" fmla="*/ 204952 h 1513490"/>
                  <a:gd name="connsiteX2" fmla="*/ 851338 w 1860331"/>
                  <a:gd name="connsiteY2" fmla="*/ 252248 h 1513490"/>
                  <a:gd name="connsiteX3" fmla="*/ 898635 w 1860331"/>
                  <a:gd name="connsiteY3" fmla="*/ 283779 h 1513490"/>
                  <a:gd name="connsiteX4" fmla="*/ 945931 w 1860331"/>
                  <a:gd name="connsiteY4" fmla="*/ 299545 h 1513490"/>
                  <a:gd name="connsiteX5" fmla="*/ 1182414 w 1860331"/>
                  <a:gd name="connsiteY5" fmla="*/ 488731 h 1513490"/>
                  <a:gd name="connsiteX6" fmla="*/ 1686910 w 1860331"/>
                  <a:gd name="connsiteY6" fmla="*/ 1056290 h 1513490"/>
                  <a:gd name="connsiteX7" fmla="*/ 1860331 w 1860331"/>
                  <a:gd name="connsiteY7" fmla="*/ 1513490 h 1513490"/>
                  <a:gd name="connsiteX0" fmla="*/ 0 w 1860331"/>
                  <a:gd name="connsiteY0" fmla="*/ 0 h 1513490"/>
                  <a:gd name="connsiteX1" fmla="*/ 851338 w 1860331"/>
                  <a:gd name="connsiteY1" fmla="*/ 252248 h 1513490"/>
                  <a:gd name="connsiteX2" fmla="*/ 898635 w 1860331"/>
                  <a:gd name="connsiteY2" fmla="*/ 283779 h 1513490"/>
                  <a:gd name="connsiteX3" fmla="*/ 945931 w 1860331"/>
                  <a:gd name="connsiteY3" fmla="*/ 299545 h 1513490"/>
                  <a:gd name="connsiteX4" fmla="*/ 1182414 w 1860331"/>
                  <a:gd name="connsiteY4" fmla="*/ 488731 h 1513490"/>
                  <a:gd name="connsiteX5" fmla="*/ 1686910 w 1860331"/>
                  <a:gd name="connsiteY5" fmla="*/ 1056290 h 1513490"/>
                  <a:gd name="connsiteX6" fmla="*/ 1860331 w 1860331"/>
                  <a:gd name="connsiteY6" fmla="*/ 1513490 h 1513490"/>
                  <a:gd name="connsiteX0" fmla="*/ 0 w 1860331"/>
                  <a:gd name="connsiteY0" fmla="*/ 0 h 1513490"/>
                  <a:gd name="connsiteX1" fmla="*/ 898635 w 1860331"/>
                  <a:gd name="connsiteY1" fmla="*/ 283779 h 1513490"/>
                  <a:gd name="connsiteX2" fmla="*/ 945931 w 1860331"/>
                  <a:gd name="connsiteY2" fmla="*/ 299545 h 1513490"/>
                  <a:gd name="connsiteX3" fmla="*/ 1182414 w 1860331"/>
                  <a:gd name="connsiteY3" fmla="*/ 488731 h 1513490"/>
                  <a:gd name="connsiteX4" fmla="*/ 1686910 w 1860331"/>
                  <a:gd name="connsiteY4" fmla="*/ 1056290 h 1513490"/>
                  <a:gd name="connsiteX5" fmla="*/ 1860331 w 1860331"/>
                  <a:gd name="connsiteY5" fmla="*/ 1513490 h 1513490"/>
                  <a:gd name="connsiteX0" fmla="*/ 0 w 1860331"/>
                  <a:gd name="connsiteY0" fmla="*/ 0 h 1513490"/>
                  <a:gd name="connsiteX1" fmla="*/ 945931 w 1860331"/>
                  <a:gd name="connsiteY1" fmla="*/ 299545 h 1513490"/>
                  <a:gd name="connsiteX2" fmla="*/ 1182414 w 1860331"/>
                  <a:gd name="connsiteY2" fmla="*/ 488731 h 1513490"/>
                  <a:gd name="connsiteX3" fmla="*/ 1686910 w 1860331"/>
                  <a:gd name="connsiteY3" fmla="*/ 1056290 h 1513490"/>
                  <a:gd name="connsiteX4" fmla="*/ 1860331 w 1860331"/>
                  <a:gd name="connsiteY4" fmla="*/ 1513490 h 1513490"/>
                  <a:gd name="connsiteX0" fmla="*/ 0 w 1860331"/>
                  <a:gd name="connsiteY0" fmla="*/ 0 h 1513490"/>
                  <a:gd name="connsiteX1" fmla="*/ 1182414 w 1860331"/>
                  <a:gd name="connsiteY1" fmla="*/ 488731 h 1513490"/>
                  <a:gd name="connsiteX2" fmla="*/ 1686910 w 1860331"/>
                  <a:gd name="connsiteY2" fmla="*/ 1056290 h 1513490"/>
                  <a:gd name="connsiteX3" fmla="*/ 1860331 w 1860331"/>
                  <a:gd name="connsiteY3" fmla="*/ 1513490 h 1513490"/>
                  <a:gd name="connsiteX0" fmla="*/ 0 w 1860331"/>
                  <a:gd name="connsiteY0" fmla="*/ 0 h 1513490"/>
                  <a:gd name="connsiteX1" fmla="*/ 1182414 w 1860331"/>
                  <a:gd name="connsiteY1" fmla="*/ 488731 h 1513490"/>
                  <a:gd name="connsiteX2" fmla="*/ 1686910 w 1860331"/>
                  <a:gd name="connsiteY2" fmla="*/ 1056290 h 1513490"/>
                  <a:gd name="connsiteX3" fmla="*/ 1860331 w 1860331"/>
                  <a:gd name="connsiteY3" fmla="*/ 1513490 h 1513490"/>
                  <a:gd name="connsiteX0" fmla="*/ 0 w 1860331"/>
                  <a:gd name="connsiteY0" fmla="*/ 0 h 1513490"/>
                  <a:gd name="connsiteX1" fmla="*/ 1182414 w 1860331"/>
                  <a:gd name="connsiteY1" fmla="*/ 488731 h 1513490"/>
                  <a:gd name="connsiteX2" fmla="*/ 1686910 w 1860331"/>
                  <a:gd name="connsiteY2" fmla="*/ 1056290 h 1513490"/>
                  <a:gd name="connsiteX3" fmla="*/ 1860331 w 1860331"/>
                  <a:gd name="connsiteY3" fmla="*/ 1513490 h 1513490"/>
                  <a:gd name="connsiteX0" fmla="*/ 0 w 1860331"/>
                  <a:gd name="connsiteY0" fmla="*/ 0 h 1513490"/>
                  <a:gd name="connsiteX1" fmla="*/ 1182414 w 1860331"/>
                  <a:gd name="connsiteY1" fmla="*/ 488731 h 1513490"/>
                  <a:gd name="connsiteX2" fmla="*/ 1686910 w 1860331"/>
                  <a:gd name="connsiteY2" fmla="*/ 1056290 h 1513490"/>
                  <a:gd name="connsiteX3" fmla="*/ 1860331 w 1860331"/>
                  <a:gd name="connsiteY3" fmla="*/ 1513490 h 1513490"/>
                  <a:gd name="connsiteX0" fmla="*/ 0 w 1860331"/>
                  <a:gd name="connsiteY0" fmla="*/ 0 h 1513490"/>
                  <a:gd name="connsiteX1" fmla="*/ 1686910 w 1860331"/>
                  <a:gd name="connsiteY1" fmla="*/ 1056290 h 1513490"/>
                  <a:gd name="connsiteX2" fmla="*/ 1860331 w 1860331"/>
                  <a:gd name="connsiteY2" fmla="*/ 1513490 h 1513490"/>
                  <a:gd name="connsiteX0" fmla="*/ 0 w 1860331"/>
                  <a:gd name="connsiteY0" fmla="*/ 0 h 1513490"/>
                  <a:gd name="connsiteX1" fmla="*/ 1227327 w 1860331"/>
                  <a:gd name="connsiteY1" fmla="*/ 498644 h 1513490"/>
                  <a:gd name="connsiteX2" fmla="*/ 1860331 w 1860331"/>
                  <a:gd name="connsiteY2" fmla="*/ 1513490 h 1513490"/>
                  <a:gd name="connsiteX0" fmla="*/ 0 w 1860331"/>
                  <a:gd name="connsiteY0" fmla="*/ 0 h 1513490"/>
                  <a:gd name="connsiteX1" fmla="*/ 1227327 w 1860331"/>
                  <a:gd name="connsiteY1" fmla="*/ 498644 h 1513490"/>
                  <a:gd name="connsiteX2" fmla="*/ 1860331 w 1860331"/>
                  <a:gd name="connsiteY2" fmla="*/ 1513490 h 1513490"/>
                  <a:gd name="connsiteX0" fmla="*/ 0 w 1860331"/>
                  <a:gd name="connsiteY0" fmla="*/ 0 h 1513490"/>
                  <a:gd name="connsiteX1" fmla="*/ 1227327 w 1860331"/>
                  <a:gd name="connsiteY1" fmla="*/ 498644 h 1513490"/>
                  <a:gd name="connsiteX2" fmla="*/ 1860331 w 1860331"/>
                  <a:gd name="connsiteY2" fmla="*/ 1513490 h 1513490"/>
                  <a:gd name="connsiteX0" fmla="*/ 0 w 1860331"/>
                  <a:gd name="connsiteY0" fmla="*/ 0 h 1513490"/>
                  <a:gd name="connsiteX1" fmla="*/ 1227327 w 1860331"/>
                  <a:gd name="connsiteY1" fmla="*/ 498644 h 1513490"/>
                  <a:gd name="connsiteX2" fmla="*/ 1860331 w 1860331"/>
                  <a:gd name="connsiteY2" fmla="*/ 1513490 h 1513490"/>
                  <a:gd name="connsiteX0" fmla="*/ 0 w 1860331"/>
                  <a:gd name="connsiteY0" fmla="*/ 0 h 1513490"/>
                  <a:gd name="connsiteX1" fmla="*/ 1227327 w 1860331"/>
                  <a:gd name="connsiteY1" fmla="*/ 498644 h 1513490"/>
                  <a:gd name="connsiteX2" fmla="*/ 1860331 w 1860331"/>
                  <a:gd name="connsiteY2" fmla="*/ 1513490 h 1513490"/>
                </a:gdLst>
                <a:ahLst/>
                <a:cxnLst>
                  <a:cxn ang="0">
                    <a:pos x="connsiteX0" y="connsiteY0"/>
                  </a:cxn>
                  <a:cxn ang="0">
                    <a:pos x="connsiteX1" y="connsiteY1"/>
                  </a:cxn>
                  <a:cxn ang="0">
                    <a:pos x="connsiteX2" y="connsiteY2"/>
                  </a:cxn>
                </a:cxnLst>
                <a:rect l="l" t="t" r="r" b="b"/>
                <a:pathLst>
                  <a:path w="1860331" h="1513490">
                    <a:moveTo>
                      <a:pt x="0" y="0"/>
                    </a:moveTo>
                    <a:cubicBezTo>
                      <a:pt x="401019" y="16170"/>
                      <a:pt x="969843" y="261328"/>
                      <a:pt x="1227327" y="498644"/>
                    </a:cubicBezTo>
                    <a:cubicBezTo>
                      <a:pt x="1484811" y="735960"/>
                      <a:pt x="1762688" y="1094770"/>
                      <a:pt x="1860331" y="1513490"/>
                    </a:cubicBezTo>
                  </a:path>
                </a:pathLst>
              </a:custGeom>
              <a:noFill/>
              <a:ln w="19050" cap="rnd">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a:solidFill>
                    <a:schemeClr val="lt1"/>
                  </a:solidFill>
                </a:endParaRPr>
              </a:p>
            </p:txBody>
          </p:sp>
          <p:sp>
            <p:nvSpPr>
              <p:cNvPr id="91" name="Freeform 76">
                <a:extLst>
                  <a:ext uri="{FF2B5EF4-FFF2-40B4-BE49-F238E27FC236}">
                    <a16:creationId xmlns:a16="http://schemas.microsoft.com/office/drawing/2014/main" id="{87F53E33-A945-46D5-A524-C0B2677E2119}"/>
                  </a:ext>
                </a:extLst>
              </p:cNvPr>
              <p:cNvSpPr/>
              <p:nvPr/>
            </p:nvSpPr>
            <p:spPr>
              <a:xfrm rot="5789802" flipH="1" flipV="1">
                <a:off x="2134538" y="4172839"/>
                <a:ext cx="150236" cy="252346"/>
              </a:xfrm>
              <a:custGeom>
                <a:avLst/>
                <a:gdLst>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78378 w 329184"/>
                  <a:gd name="connsiteY5" fmla="*/ 161980 h 276933"/>
                  <a:gd name="connsiteX6" fmla="*/ 83603 w 329184"/>
                  <a:gd name="connsiteY6" fmla="*/ 177655 h 276933"/>
                  <a:gd name="connsiteX7" fmla="*/ 114954 w 329184"/>
                  <a:gd name="connsiteY7" fmla="*/ 209006 h 276933"/>
                  <a:gd name="connsiteX8" fmla="*/ 130629 w 329184"/>
                  <a:gd name="connsiteY8" fmla="*/ 224681 h 276933"/>
                  <a:gd name="connsiteX9" fmla="*/ 146304 w 329184"/>
                  <a:gd name="connsiteY9" fmla="*/ 240357 h 276933"/>
                  <a:gd name="connsiteX10" fmla="*/ 161980 w 329184"/>
                  <a:gd name="connsiteY10" fmla="*/ 245582 h 276933"/>
                  <a:gd name="connsiteX11" fmla="*/ 182880 w 329184"/>
                  <a:gd name="connsiteY11" fmla="*/ 261257 h 276933"/>
                  <a:gd name="connsiteX12" fmla="*/ 198556 w 329184"/>
                  <a:gd name="connsiteY12" fmla="*/ 266482 h 276933"/>
                  <a:gd name="connsiteX13" fmla="*/ 214231 w 329184"/>
                  <a:gd name="connsiteY13" fmla="*/ 276933 h 276933"/>
                  <a:gd name="connsiteX14" fmla="*/ 245582 w 329184"/>
                  <a:gd name="connsiteY14" fmla="*/ 219456 h 276933"/>
                  <a:gd name="connsiteX15" fmla="*/ 256032 w 329184"/>
                  <a:gd name="connsiteY15" fmla="*/ 135854 h 276933"/>
                  <a:gd name="connsiteX16" fmla="*/ 266483 w 329184"/>
                  <a:gd name="connsiteY16" fmla="*/ 120178 h 276933"/>
                  <a:gd name="connsiteX17" fmla="*/ 282158 w 329184"/>
                  <a:gd name="connsiteY17" fmla="*/ 83602 h 276933"/>
                  <a:gd name="connsiteX18" fmla="*/ 297834 w 329184"/>
                  <a:gd name="connsiteY18" fmla="*/ 52252 h 276933"/>
                  <a:gd name="connsiteX19" fmla="*/ 313509 w 329184"/>
                  <a:gd name="connsiteY19" fmla="*/ 20901 h 276933"/>
                  <a:gd name="connsiteX20" fmla="*/ 329184 w 329184"/>
                  <a:gd name="connsiteY20" fmla="*/ 0 h 276933"/>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78378 w 329184"/>
                  <a:gd name="connsiteY5" fmla="*/ 161980 h 276933"/>
                  <a:gd name="connsiteX6" fmla="*/ 83603 w 329184"/>
                  <a:gd name="connsiteY6" fmla="*/ 177655 h 276933"/>
                  <a:gd name="connsiteX7" fmla="*/ 114954 w 329184"/>
                  <a:gd name="connsiteY7" fmla="*/ 209006 h 276933"/>
                  <a:gd name="connsiteX8" fmla="*/ 130629 w 329184"/>
                  <a:gd name="connsiteY8" fmla="*/ 224681 h 276933"/>
                  <a:gd name="connsiteX9" fmla="*/ 146304 w 329184"/>
                  <a:gd name="connsiteY9" fmla="*/ 240357 h 276933"/>
                  <a:gd name="connsiteX10" fmla="*/ 161980 w 329184"/>
                  <a:gd name="connsiteY10" fmla="*/ 245582 h 276933"/>
                  <a:gd name="connsiteX11" fmla="*/ 182880 w 329184"/>
                  <a:gd name="connsiteY11" fmla="*/ 261257 h 276933"/>
                  <a:gd name="connsiteX12" fmla="*/ 198556 w 329184"/>
                  <a:gd name="connsiteY12" fmla="*/ 266482 h 276933"/>
                  <a:gd name="connsiteX13" fmla="*/ 214231 w 329184"/>
                  <a:gd name="connsiteY13" fmla="*/ 276933 h 276933"/>
                  <a:gd name="connsiteX14" fmla="*/ 245582 w 329184"/>
                  <a:gd name="connsiteY14" fmla="*/ 219456 h 276933"/>
                  <a:gd name="connsiteX15" fmla="*/ 266483 w 329184"/>
                  <a:gd name="connsiteY15" fmla="*/ 120178 h 276933"/>
                  <a:gd name="connsiteX16" fmla="*/ 282158 w 329184"/>
                  <a:gd name="connsiteY16" fmla="*/ 83602 h 276933"/>
                  <a:gd name="connsiteX17" fmla="*/ 297834 w 329184"/>
                  <a:gd name="connsiteY17" fmla="*/ 52252 h 276933"/>
                  <a:gd name="connsiteX18" fmla="*/ 313509 w 329184"/>
                  <a:gd name="connsiteY18" fmla="*/ 20901 h 276933"/>
                  <a:gd name="connsiteX19" fmla="*/ 329184 w 329184"/>
                  <a:gd name="connsiteY19" fmla="*/ 0 h 276933"/>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78378 w 329184"/>
                  <a:gd name="connsiteY5" fmla="*/ 161980 h 276933"/>
                  <a:gd name="connsiteX6" fmla="*/ 83603 w 329184"/>
                  <a:gd name="connsiteY6" fmla="*/ 177655 h 276933"/>
                  <a:gd name="connsiteX7" fmla="*/ 114954 w 329184"/>
                  <a:gd name="connsiteY7" fmla="*/ 209006 h 276933"/>
                  <a:gd name="connsiteX8" fmla="*/ 130629 w 329184"/>
                  <a:gd name="connsiteY8" fmla="*/ 224681 h 276933"/>
                  <a:gd name="connsiteX9" fmla="*/ 146304 w 329184"/>
                  <a:gd name="connsiteY9" fmla="*/ 240357 h 276933"/>
                  <a:gd name="connsiteX10" fmla="*/ 161980 w 329184"/>
                  <a:gd name="connsiteY10" fmla="*/ 245582 h 276933"/>
                  <a:gd name="connsiteX11" fmla="*/ 182880 w 329184"/>
                  <a:gd name="connsiteY11" fmla="*/ 261257 h 276933"/>
                  <a:gd name="connsiteX12" fmla="*/ 198556 w 329184"/>
                  <a:gd name="connsiteY12" fmla="*/ 266482 h 276933"/>
                  <a:gd name="connsiteX13" fmla="*/ 214231 w 329184"/>
                  <a:gd name="connsiteY13" fmla="*/ 276933 h 276933"/>
                  <a:gd name="connsiteX14" fmla="*/ 245582 w 329184"/>
                  <a:gd name="connsiteY14" fmla="*/ 219456 h 276933"/>
                  <a:gd name="connsiteX15" fmla="*/ 282703 w 329184"/>
                  <a:gd name="connsiteY15" fmla="*/ 134370 h 276933"/>
                  <a:gd name="connsiteX16" fmla="*/ 282158 w 329184"/>
                  <a:gd name="connsiteY16" fmla="*/ 83602 h 276933"/>
                  <a:gd name="connsiteX17" fmla="*/ 297834 w 329184"/>
                  <a:gd name="connsiteY17" fmla="*/ 52252 h 276933"/>
                  <a:gd name="connsiteX18" fmla="*/ 313509 w 329184"/>
                  <a:gd name="connsiteY18" fmla="*/ 20901 h 276933"/>
                  <a:gd name="connsiteX19" fmla="*/ 329184 w 329184"/>
                  <a:gd name="connsiteY19" fmla="*/ 0 h 276933"/>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78378 w 329184"/>
                  <a:gd name="connsiteY5" fmla="*/ 161980 h 276933"/>
                  <a:gd name="connsiteX6" fmla="*/ 83603 w 329184"/>
                  <a:gd name="connsiteY6" fmla="*/ 177655 h 276933"/>
                  <a:gd name="connsiteX7" fmla="*/ 114954 w 329184"/>
                  <a:gd name="connsiteY7" fmla="*/ 209006 h 276933"/>
                  <a:gd name="connsiteX8" fmla="*/ 130629 w 329184"/>
                  <a:gd name="connsiteY8" fmla="*/ 224681 h 276933"/>
                  <a:gd name="connsiteX9" fmla="*/ 146304 w 329184"/>
                  <a:gd name="connsiteY9" fmla="*/ 240357 h 276933"/>
                  <a:gd name="connsiteX10" fmla="*/ 161980 w 329184"/>
                  <a:gd name="connsiteY10" fmla="*/ 245582 h 276933"/>
                  <a:gd name="connsiteX11" fmla="*/ 182880 w 329184"/>
                  <a:gd name="connsiteY11" fmla="*/ 261257 h 276933"/>
                  <a:gd name="connsiteX12" fmla="*/ 198556 w 329184"/>
                  <a:gd name="connsiteY12" fmla="*/ 266482 h 276933"/>
                  <a:gd name="connsiteX13" fmla="*/ 214231 w 329184"/>
                  <a:gd name="connsiteY13" fmla="*/ 276933 h 276933"/>
                  <a:gd name="connsiteX14" fmla="*/ 245582 w 329184"/>
                  <a:gd name="connsiteY14" fmla="*/ 219456 h 276933"/>
                  <a:gd name="connsiteX15" fmla="*/ 282703 w 329184"/>
                  <a:gd name="connsiteY15" fmla="*/ 134370 h 276933"/>
                  <a:gd name="connsiteX16" fmla="*/ 298378 w 329184"/>
                  <a:gd name="connsiteY16" fmla="*/ 89684 h 276933"/>
                  <a:gd name="connsiteX17" fmla="*/ 297834 w 329184"/>
                  <a:gd name="connsiteY17" fmla="*/ 52252 h 276933"/>
                  <a:gd name="connsiteX18" fmla="*/ 313509 w 329184"/>
                  <a:gd name="connsiteY18" fmla="*/ 20901 h 276933"/>
                  <a:gd name="connsiteX19" fmla="*/ 329184 w 329184"/>
                  <a:gd name="connsiteY19" fmla="*/ 0 h 276933"/>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78378 w 329184"/>
                  <a:gd name="connsiteY5" fmla="*/ 161980 h 276933"/>
                  <a:gd name="connsiteX6" fmla="*/ 83603 w 329184"/>
                  <a:gd name="connsiteY6" fmla="*/ 177655 h 276933"/>
                  <a:gd name="connsiteX7" fmla="*/ 114954 w 329184"/>
                  <a:gd name="connsiteY7" fmla="*/ 209006 h 276933"/>
                  <a:gd name="connsiteX8" fmla="*/ 130629 w 329184"/>
                  <a:gd name="connsiteY8" fmla="*/ 224681 h 276933"/>
                  <a:gd name="connsiteX9" fmla="*/ 146304 w 329184"/>
                  <a:gd name="connsiteY9" fmla="*/ 240357 h 276933"/>
                  <a:gd name="connsiteX10" fmla="*/ 161980 w 329184"/>
                  <a:gd name="connsiteY10" fmla="*/ 245582 h 276933"/>
                  <a:gd name="connsiteX11" fmla="*/ 182880 w 329184"/>
                  <a:gd name="connsiteY11" fmla="*/ 261257 h 276933"/>
                  <a:gd name="connsiteX12" fmla="*/ 198556 w 329184"/>
                  <a:gd name="connsiteY12" fmla="*/ 266482 h 276933"/>
                  <a:gd name="connsiteX13" fmla="*/ 214231 w 329184"/>
                  <a:gd name="connsiteY13" fmla="*/ 276933 h 276933"/>
                  <a:gd name="connsiteX14" fmla="*/ 245582 w 329184"/>
                  <a:gd name="connsiteY14" fmla="*/ 219456 h 276933"/>
                  <a:gd name="connsiteX15" fmla="*/ 282703 w 329184"/>
                  <a:gd name="connsiteY15" fmla="*/ 134370 h 276933"/>
                  <a:gd name="connsiteX16" fmla="*/ 298378 w 329184"/>
                  <a:gd name="connsiteY16" fmla="*/ 89684 h 276933"/>
                  <a:gd name="connsiteX17" fmla="*/ 309999 w 329184"/>
                  <a:gd name="connsiteY17" fmla="*/ 56307 h 276933"/>
                  <a:gd name="connsiteX18" fmla="*/ 313509 w 329184"/>
                  <a:gd name="connsiteY18" fmla="*/ 20901 h 276933"/>
                  <a:gd name="connsiteX19" fmla="*/ 329184 w 329184"/>
                  <a:gd name="connsiteY19" fmla="*/ 0 h 276933"/>
                  <a:gd name="connsiteX0" fmla="*/ 0 w 329184"/>
                  <a:gd name="connsiteY0" fmla="*/ 80052 h 289058"/>
                  <a:gd name="connsiteX1" fmla="*/ 31351 w 329184"/>
                  <a:gd name="connsiteY1" fmla="*/ 90502 h 289058"/>
                  <a:gd name="connsiteX2" fmla="*/ 36576 w 329184"/>
                  <a:gd name="connsiteY2" fmla="*/ 106178 h 289058"/>
                  <a:gd name="connsiteX3" fmla="*/ 62702 w 329184"/>
                  <a:gd name="connsiteY3" fmla="*/ 137529 h 289058"/>
                  <a:gd name="connsiteX4" fmla="*/ 67927 w 329184"/>
                  <a:gd name="connsiteY4" fmla="*/ 153204 h 289058"/>
                  <a:gd name="connsiteX5" fmla="*/ 78378 w 329184"/>
                  <a:gd name="connsiteY5" fmla="*/ 174105 h 289058"/>
                  <a:gd name="connsiteX6" fmla="*/ 83603 w 329184"/>
                  <a:gd name="connsiteY6" fmla="*/ 189780 h 289058"/>
                  <a:gd name="connsiteX7" fmla="*/ 114954 w 329184"/>
                  <a:gd name="connsiteY7" fmla="*/ 221131 h 289058"/>
                  <a:gd name="connsiteX8" fmla="*/ 130629 w 329184"/>
                  <a:gd name="connsiteY8" fmla="*/ 236806 h 289058"/>
                  <a:gd name="connsiteX9" fmla="*/ 146304 w 329184"/>
                  <a:gd name="connsiteY9" fmla="*/ 252482 h 289058"/>
                  <a:gd name="connsiteX10" fmla="*/ 161980 w 329184"/>
                  <a:gd name="connsiteY10" fmla="*/ 257707 h 289058"/>
                  <a:gd name="connsiteX11" fmla="*/ 182880 w 329184"/>
                  <a:gd name="connsiteY11" fmla="*/ 273382 h 289058"/>
                  <a:gd name="connsiteX12" fmla="*/ 198556 w 329184"/>
                  <a:gd name="connsiteY12" fmla="*/ 278607 h 289058"/>
                  <a:gd name="connsiteX13" fmla="*/ 214231 w 329184"/>
                  <a:gd name="connsiteY13" fmla="*/ 289058 h 289058"/>
                  <a:gd name="connsiteX14" fmla="*/ 245582 w 329184"/>
                  <a:gd name="connsiteY14" fmla="*/ 231581 h 289058"/>
                  <a:gd name="connsiteX15" fmla="*/ 282703 w 329184"/>
                  <a:gd name="connsiteY15" fmla="*/ 146495 h 289058"/>
                  <a:gd name="connsiteX16" fmla="*/ 298378 w 329184"/>
                  <a:gd name="connsiteY16" fmla="*/ 101809 h 289058"/>
                  <a:gd name="connsiteX17" fmla="*/ 309999 w 329184"/>
                  <a:gd name="connsiteY17" fmla="*/ 68432 h 289058"/>
                  <a:gd name="connsiteX18" fmla="*/ 293234 w 329184"/>
                  <a:gd name="connsiteY18" fmla="*/ 2614 h 289058"/>
                  <a:gd name="connsiteX19" fmla="*/ 329184 w 329184"/>
                  <a:gd name="connsiteY19" fmla="*/ 12125 h 289058"/>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78378 w 329184"/>
                  <a:gd name="connsiteY5" fmla="*/ 161980 h 276933"/>
                  <a:gd name="connsiteX6" fmla="*/ 83603 w 329184"/>
                  <a:gd name="connsiteY6" fmla="*/ 177655 h 276933"/>
                  <a:gd name="connsiteX7" fmla="*/ 114954 w 329184"/>
                  <a:gd name="connsiteY7" fmla="*/ 209006 h 276933"/>
                  <a:gd name="connsiteX8" fmla="*/ 130629 w 329184"/>
                  <a:gd name="connsiteY8" fmla="*/ 224681 h 276933"/>
                  <a:gd name="connsiteX9" fmla="*/ 146304 w 329184"/>
                  <a:gd name="connsiteY9" fmla="*/ 240357 h 276933"/>
                  <a:gd name="connsiteX10" fmla="*/ 161980 w 329184"/>
                  <a:gd name="connsiteY10" fmla="*/ 245582 h 276933"/>
                  <a:gd name="connsiteX11" fmla="*/ 182880 w 329184"/>
                  <a:gd name="connsiteY11" fmla="*/ 261257 h 276933"/>
                  <a:gd name="connsiteX12" fmla="*/ 198556 w 329184"/>
                  <a:gd name="connsiteY12" fmla="*/ 266482 h 276933"/>
                  <a:gd name="connsiteX13" fmla="*/ 214231 w 329184"/>
                  <a:gd name="connsiteY13" fmla="*/ 276933 h 276933"/>
                  <a:gd name="connsiteX14" fmla="*/ 245582 w 329184"/>
                  <a:gd name="connsiteY14" fmla="*/ 219456 h 276933"/>
                  <a:gd name="connsiteX15" fmla="*/ 282703 w 329184"/>
                  <a:gd name="connsiteY15" fmla="*/ 134370 h 276933"/>
                  <a:gd name="connsiteX16" fmla="*/ 298378 w 329184"/>
                  <a:gd name="connsiteY16" fmla="*/ 89684 h 276933"/>
                  <a:gd name="connsiteX17" fmla="*/ 309999 w 329184"/>
                  <a:gd name="connsiteY17" fmla="*/ 56307 h 276933"/>
                  <a:gd name="connsiteX18" fmla="*/ 329184 w 329184"/>
                  <a:gd name="connsiteY18" fmla="*/ 0 h 276933"/>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78378 w 329184"/>
                  <a:gd name="connsiteY5" fmla="*/ 161980 h 276933"/>
                  <a:gd name="connsiteX6" fmla="*/ 83603 w 329184"/>
                  <a:gd name="connsiteY6" fmla="*/ 177655 h 276933"/>
                  <a:gd name="connsiteX7" fmla="*/ 114954 w 329184"/>
                  <a:gd name="connsiteY7" fmla="*/ 209006 h 276933"/>
                  <a:gd name="connsiteX8" fmla="*/ 130629 w 329184"/>
                  <a:gd name="connsiteY8" fmla="*/ 224681 h 276933"/>
                  <a:gd name="connsiteX9" fmla="*/ 146304 w 329184"/>
                  <a:gd name="connsiteY9" fmla="*/ 240357 h 276933"/>
                  <a:gd name="connsiteX10" fmla="*/ 161980 w 329184"/>
                  <a:gd name="connsiteY10" fmla="*/ 245582 h 276933"/>
                  <a:gd name="connsiteX11" fmla="*/ 182880 w 329184"/>
                  <a:gd name="connsiteY11" fmla="*/ 261257 h 276933"/>
                  <a:gd name="connsiteX12" fmla="*/ 198556 w 329184"/>
                  <a:gd name="connsiteY12" fmla="*/ 266482 h 276933"/>
                  <a:gd name="connsiteX13" fmla="*/ 214231 w 329184"/>
                  <a:gd name="connsiteY13" fmla="*/ 276933 h 276933"/>
                  <a:gd name="connsiteX14" fmla="*/ 251665 w 329184"/>
                  <a:gd name="connsiteY14" fmla="*/ 225539 h 276933"/>
                  <a:gd name="connsiteX15" fmla="*/ 282703 w 329184"/>
                  <a:gd name="connsiteY15" fmla="*/ 134370 h 276933"/>
                  <a:gd name="connsiteX16" fmla="*/ 298378 w 329184"/>
                  <a:gd name="connsiteY16" fmla="*/ 89684 h 276933"/>
                  <a:gd name="connsiteX17" fmla="*/ 309999 w 329184"/>
                  <a:gd name="connsiteY17" fmla="*/ 56307 h 276933"/>
                  <a:gd name="connsiteX18" fmla="*/ 329184 w 329184"/>
                  <a:gd name="connsiteY18" fmla="*/ 0 h 276933"/>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78378 w 329184"/>
                  <a:gd name="connsiteY5" fmla="*/ 161980 h 276933"/>
                  <a:gd name="connsiteX6" fmla="*/ 114954 w 329184"/>
                  <a:gd name="connsiteY6" fmla="*/ 209006 h 276933"/>
                  <a:gd name="connsiteX7" fmla="*/ 130629 w 329184"/>
                  <a:gd name="connsiteY7" fmla="*/ 224681 h 276933"/>
                  <a:gd name="connsiteX8" fmla="*/ 146304 w 329184"/>
                  <a:gd name="connsiteY8" fmla="*/ 240357 h 276933"/>
                  <a:gd name="connsiteX9" fmla="*/ 161980 w 329184"/>
                  <a:gd name="connsiteY9" fmla="*/ 245582 h 276933"/>
                  <a:gd name="connsiteX10" fmla="*/ 182880 w 329184"/>
                  <a:gd name="connsiteY10" fmla="*/ 261257 h 276933"/>
                  <a:gd name="connsiteX11" fmla="*/ 198556 w 329184"/>
                  <a:gd name="connsiteY11" fmla="*/ 266482 h 276933"/>
                  <a:gd name="connsiteX12" fmla="*/ 214231 w 329184"/>
                  <a:gd name="connsiteY12" fmla="*/ 276933 h 276933"/>
                  <a:gd name="connsiteX13" fmla="*/ 251665 w 329184"/>
                  <a:gd name="connsiteY13" fmla="*/ 225539 h 276933"/>
                  <a:gd name="connsiteX14" fmla="*/ 282703 w 329184"/>
                  <a:gd name="connsiteY14" fmla="*/ 134370 h 276933"/>
                  <a:gd name="connsiteX15" fmla="*/ 298378 w 329184"/>
                  <a:gd name="connsiteY15" fmla="*/ 89684 h 276933"/>
                  <a:gd name="connsiteX16" fmla="*/ 309999 w 329184"/>
                  <a:gd name="connsiteY16" fmla="*/ 56307 h 276933"/>
                  <a:gd name="connsiteX17" fmla="*/ 329184 w 329184"/>
                  <a:gd name="connsiteY17" fmla="*/ 0 h 276933"/>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114954 w 329184"/>
                  <a:gd name="connsiteY5" fmla="*/ 209006 h 276933"/>
                  <a:gd name="connsiteX6" fmla="*/ 130629 w 329184"/>
                  <a:gd name="connsiteY6" fmla="*/ 224681 h 276933"/>
                  <a:gd name="connsiteX7" fmla="*/ 146304 w 329184"/>
                  <a:gd name="connsiteY7" fmla="*/ 240357 h 276933"/>
                  <a:gd name="connsiteX8" fmla="*/ 161980 w 329184"/>
                  <a:gd name="connsiteY8" fmla="*/ 245582 h 276933"/>
                  <a:gd name="connsiteX9" fmla="*/ 182880 w 329184"/>
                  <a:gd name="connsiteY9" fmla="*/ 261257 h 276933"/>
                  <a:gd name="connsiteX10" fmla="*/ 198556 w 329184"/>
                  <a:gd name="connsiteY10" fmla="*/ 266482 h 276933"/>
                  <a:gd name="connsiteX11" fmla="*/ 214231 w 329184"/>
                  <a:gd name="connsiteY11" fmla="*/ 276933 h 276933"/>
                  <a:gd name="connsiteX12" fmla="*/ 251665 w 329184"/>
                  <a:gd name="connsiteY12" fmla="*/ 225539 h 276933"/>
                  <a:gd name="connsiteX13" fmla="*/ 282703 w 329184"/>
                  <a:gd name="connsiteY13" fmla="*/ 134370 h 276933"/>
                  <a:gd name="connsiteX14" fmla="*/ 298378 w 329184"/>
                  <a:gd name="connsiteY14" fmla="*/ 89684 h 276933"/>
                  <a:gd name="connsiteX15" fmla="*/ 309999 w 329184"/>
                  <a:gd name="connsiteY15" fmla="*/ 56307 h 276933"/>
                  <a:gd name="connsiteX16" fmla="*/ 329184 w 329184"/>
                  <a:gd name="connsiteY16" fmla="*/ 0 h 276933"/>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114954 w 329184"/>
                  <a:gd name="connsiteY4" fmla="*/ 209006 h 276933"/>
                  <a:gd name="connsiteX5" fmla="*/ 130629 w 329184"/>
                  <a:gd name="connsiteY5" fmla="*/ 224681 h 276933"/>
                  <a:gd name="connsiteX6" fmla="*/ 146304 w 329184"/>
                  <a:gd name="connsiteY6" fmla="*/ 240357 h 276933"/>
                  <a:gd name="connsiteX7" fmla="*/ 161980 w 329184"/>
                  <a:gd name="connsiteY7" fmla="*/ 245582 h 276933"/>
                  <a:gd name="connsiteX8" fmla="*/ 182880 w 329184"/>
                  <a:gd name="connsiteY8" fmla="*/ 261257 h 276933"/>
                  <a:gd name="connsiteX9" fmla="*/ 198556 w 329184"/>
                  <a:gd name="connsiteY9" fmla="*/ 266482 h 276933"/>
                  <a:gd name="connsiteX10" fmla="*/ 214231 w 329184"/>
                  <a:gd name="connsiteY10" fmla="*/ 276933 h 276933"/>
                  <a:gd name="connsiteX11" fmla="*/ 251665 w 329184"/>
                  <a:gd name="connsiteY11" fmla="*/ 225539 h 276933"/>
                  <a:gd name="connsiteX12" fmla="*/ 282703 w 329184"/>
                  <a:gd name="connsiteY12" fmla="*/ 134370 h 276933"/>
                  <a:gd name="connsiteX13" fmla="*/ 298378 w 329184"/>
                  <a:gd name="connsiteY13" fmla="*/ 89684 h 276933"/>
                  <a:gd name="connsiteX14" fmla="*/ 309999 w 329184"/>
                  <a:gd name="connsiteY14" fmla="*/ 56307 h 276933"/>
                  <a:gd name="connsiteX15" fmla="*/ 329184 w 329184"/>
                  <a:gd name="connsiteY15" fmla="*/ 0 h 276933"/>
                  <a:gd name="connsiteX0" fmla="*/ 0 w 329184"/>
                  <a:gd name="connsiteY0" fmla="*/ 67927 h 276933"/>
                  <a:gd name="connsiteX1" fmla="*/ 31351 w 329184"/>
                  <a:gd name="connsiteY1" fmla="*/ 78377 h 276933"/>
                  <a:gd name="connsiteX2" fmla="*/ 36576 w 329184"/>
                  <a:gd name="connsiteY2" fmla="*/ 94053 h 276933"/>
                  <a:gd name="connsiteX3" fmla="*/ 56228 w 329184"/>
                  <a:gd name="connsiteY3" fmla="*/ 100544 h 276933"/>
                  <a:gd name="connsiteX4" fmla="*/ 62702 w 329184"/>
                  <a:gd name="connsiteY4" fmla="*/ 125404 h 276933"/>
                  <a:gd name="connsiteX5" fmla="*/ 114954 w 329184"/>
                  <a:gd name="connsiteY5" fmla="*/ 209006 h 276933"/>
                  <a:gd name="connsiteX6" fmla="*/ 130629 w 329184"/>
                  <a:gd name="connsiteY6" fmla="*/ 224681 h 276933"/>
                  <a:gd name="connsiteX7" fmla="*/ 146304 w 329184"/>
                  <a:gd name="connsiteY7" fmla="*/ 240357 h 276933"/>
                  <a:gd name="connsiteX8" fmla="*/ 161980 w 329184"/>
                  <a:gd name="connsiteY8" fmla="*/ 245582 h 276933"/>
                  <a:gd name="connsiteX9" fmla="*/ 182880 w 329184"/>
                  <a:gd name="connsiteY9" fmla="*/ 261257 h 276933"/>
                  <a:gd name="connsiteX10" fmla="*/ 198556 w 329184"/>
                  <a:gd name="connsiteY10" fmla="*/ 266482 h 276933"/>
                  <a:gd name="connsiteX11" fmla="*/ 214231 w 329184"/>
                  <a:gd name="connsiteY11" fmla="*/ 276933 h 276933"/>
                  <a:gd name="connsiteX12" fmla="*/ 251665 w 329184"/>
                  <a:gd name="connsiteY12" fmla="*/ 225539 h 276933"/>
                  <a:gd name="connsiteX13" fmla="*/ 282703 w 329184"/>
                  <a:gd name="connsiteY13" fmla="*/ 134370 h 276933"/>
                  <a:gd name="connsiteX14" fmla="*/ 298378 w 329184"/>
                  <a:gd name="connsiteY14" fmla="*/ 89684 h 276933"/>
                  <a:gd name="connsiteX15" fmla="*/ 309999 w 329184"/>
                  <a:gd name="connsiteY15" fmla="*/ 56307 h 276933"/>
                  <a:gd name="connsiteX16" fmla="*/ 329184 w 329184"/>
                  <a:gd name="connsiteY16" fmla="*/ 0 h 276933"/>
                  <a:gd name="connsiteX0" fmla="*/ 0 w 329184"/>
                  <a:gd name="connsiteY0" fmla="*/ 67927 h 276933"/>
                  <a:gd name="connsiteX1" fmla="*/ 31351 w 329184"/>
                  <a:gd name="connsiteY1" fmla="*/ 78377 h 276933"/>
                  <a:gd name="connsiteX2" fmla="*/ 56228 w 329184"/>
                  <a:gd name="connsiteY2" fmla="*/ 100544 h 276933"/>
                  <a:gd name="connsiteX3" fmla="*/ 62702 w 329184"/>
                  <a:gd name="connsiteY3" fmla="*/ 125404 h 276933"/>
                  <a:gd name="connsiteX4" fmla="*/ 114954 w 329184"/>
                  <a:gd name="connsiteY4" fmla="*/ 209006 h 276933"/>
                  <a:gd name="connsiteX5" fmla="*/ 130629 w 329184"/>
                  <a:gd name="connsiteY5" fmla="*/ 224681 h 276933"/>
                  <a:gd name="connsiteX6" fmla="*/ 146304 w 329184"/>
                  <a:gd name="connsiteY6" fmla="*/ 240357 h 276933"/>
                  <a:gd name="connsiteX7" fmla="*/ 161980 w 329184"/>
                  <a:gd name="connsiteY7" fmla="*/ 245582 h 276933"/>
                  <a:gd name="connsiteX8" fmla="*/ 182880 w 329184"/>
                  <a:gd name="connsiteY8" fmla="*/ 261257 h 276933"/>
                  <a:gd name="connsiteX9" fmla="*/ 198556 w 329184"/>
                  <a:gd name="connsiteY9" fmla="*/ 266482 h 276933"/>
                  <a:gd name="connsiteX10" fmla="*/ 214231 w 329184"/>
                  <a:gd name="connsiteY10" fmla="*/ 276933 h 276933"/>
                  <a:gd name="connsiteX11" fmla="*/ 251665 w 329184"/>
                  <a:gd name="connsiteY11" fmla="*/ 225539 h 276933"/>
                  <a:gd name="connsiteX12" fmla="*/ 282703 w 329184"/>
                  <a:gd name="connsiteY12" fmla="*/ 134370 h 276933"/>
                  <a:gd name="connsiteX13" fmla="*/ 298378 w 329184"/>
                  <a:gd name="connsiteY13" fmla="*/ 89684 h 276933"/>
                  <a:gd name="connsiteX14" fmla="*/ 309999 w 329184"/>
                  <a:gd name="connsiteY14" fmla="*/ 56307 h 276933"/>
                  <a:gd name="connsiteX15" fmla="*/ 329184 w 329184"/>
                  <a:gd name="connsiteY15" fmla="*/ 0 h 276933"/>
                  <a:gd name="connsiteX0" fmla="*/ 0 w 329184"/>
                  <a:gd name="connsiteY0" fmla="*/ 67927 h 276933"/>
                  <a:gd name="connsiteX1" fmla="*/ 31351 w 329184"/>
                  <a:gd name="connsiteY1" fmla="*/ 78377 h 276933"/>
                  <a:gd name="connsiteX2" fmla="*/ 56228 w 329184"/>
                  <a:gd name="connsiteY2" fmla="*/ 100544 h 276933"/>
                  <a:gd name="connsiteX3" fmla="*/ 114954 w 329184"/>
                  <a:gd name="connsiteY3" fmla="*/ 209006 h 276933"/>
                  <a:gd name="connsiteX4" fmla="*/ 130629 w 329184"/>
                  <a:gd name="connsiteY4" fmla="*/ 224681 h 276933"/>
                  <a:gd name="connsiteX5" fmla="*/ 146304 w 329184"/>
                  <a:gd name="connsiteY5" fmla="*/ 240357 h 276933"/>
                  <a:gd name="connsiteX6" fmla="*/ 161980 w 329184"/>
                  <a:gd name="connsiteY6" fmla="*/ 245582 h 276933"/>
                  <a:gd name="connsiteX7" fmla="*/ 182880 w 329184"/>
                  <a:gd name="connsiteY7" fmla="*/ 261257 h 276933"/>
                  <a:gd name="connsiteX8" fmla="*/ 198556 w 329184"/>
                  <a:gd name="connsiteY8" fmla="*/ 266482 h 276933"/>
                  <a:gd name="connsiteX9" fmla="*/ 214231 w 329184"/>
                  <a:gd name="connsiteY9" fmla="*/ 276933 h 276933"/>
                  <a:gd name="connsiteX10" fmla="*/ 251665 w 329184"/>
                  <a:gd name="connsiteY10" fmla="*/ 225539 h 276933"/>
                  <a:gd name="connsiteX11" fmla="*/ 282703 w 329184"/>
                  <a:gd name="connsiteY11" fmla="*/ 134370 h 276933"/>
                  <a:gd name="connsiteX12" fmla="*/ 298378 w 329184"/>
                  <a:gd name="connsiteY12" fmla="*/ 89684 h 276933"/>
                  <a:gd name="connsiteX13" fmla="*/ 309999 w 329184"/>
                  <a:gd name="connsiteY13" fmla="*/ 56307 h 276933"/>
                  <a:gd name="connsiteX14" fmla="*/ 329184 w 329184"/>
                  <a:gd name="connsiteY14" fmla="*/ 0 h 276933"/>
                  <a:gd name="connsiteX0" fmla="*/ 0 w 329184"/>
                  <a:gd name="connsiteY0" fmla="*/ 67927 h 276933"/>
                  <a:gd name="connsiteX1" fmla="*/ 31351 w 329184"/>
                  <a:gd name="connsiteY1" fmla="*/ 78377 h 276933"/>
                  <a:gd name="connsiteX2" fmla="*/ 114954 w 329184"/>
                  <a:gd name="connsiteY2" fmla="*/ 209006 h 276933"/>
                  <a:gd name="connsiteX3" fmla="*/ 130629 w 329184"/>
                  <a:gd name="connsiteY3" fmla="*/ 224681 h 276933"/>
                  <a:gd name="connsiteX4" fmla="*/ 146304 w 329184"/>
                  <a:gd name="connsiteY4" fmla="*/ 240357 h 276933"/>
                  <a:gd name="connsiteX5" fmla="*/ 161980 w 329184"/>
                  <a:gd name="connsiteY5" fmla="*/ 245582 h 276933"/>
                  <a:gd name="connsiteX6" fmla="*/ 182880 w 329184"/>
                  <a:gd name="connsiteY6" fmla="*/ 261257 h 276933"/>
                  <a:gd name="connsiteX7" fmla="*/ 198556 w 329184"/>
                  <a:gd name="connsiteY7" fmla="*/ 266482 h 276933"/>
                  <a:gd name="connsiteX8" fmla="*/ 214231 w 329184"/>
                  <a:gd name="connsiteY8" fmla="*/ 276933 h 276933"/>
                  <a:gd name="connsiteX9" fmla="*/ 251665 w 329184"/>
                  <a:gd name="connsiteY9" fmla="*/ 225539 h 276933"/>
                  <a:gd name="connsiteX10" fmla="*/ 282703 w 329184"/>
                  <a:gd name="connsiteY10" fmla="*/ 134370 h 276933"/>
                  <a:gd name="connsiteX11" fmla="*/ 298378 w 329184"/>
                  <a:gd name="connsiteY11" fmla="*/ 89684 h 276933"/>
                  <a:gd name="connsiteX12" fmla="*/ 309999 w 329184"/>
                  <a:gd name="connsiteY12" fmla="*/ 56307 h 276933"/>
                  <a:gd name="connsiteX13" fmla="*/ 329184 w 329184"/>
                  <a:gd name="connsiteY13" fmla="*/ 0 h 276933"/>
                  <a:gd name="connsiteX0" fmla="*/ 0 w 329184"/>
                  <a:gd name="connsiteY0" fmla="*/ 67927 h 276933"/>
                  <a:gd name="connsiteX1" fmla="*/ 114954 w 329184"/>
                  <a:gd name="connsiteY1" fmla="*/ 209006 h 276933"/>
                  <a:gd name="connsiteX2" fmla="*/ 130629 w 329184"/>
                  <a:gd name="connsiteY2" fmla="*/ 224681 h 276933"/>
                  <a:gd name="connsiteX3" fmla="*/ 146304 w 329184"/>
                  <a:gd name="connsiteY3" fmla="*/ 240357 h 276933"/>
                  <a:gd name="connsiteX4" fmla="*/ 161980 w 329184"/>
                  <a:gd name="connsiteY4" fmla="*/ 245582 h 276933"/>
                  <a:gd name="connsiteX5" fmla="*/ 182880 w 329184"/>
                  <a:gd name="connsiteY5" fmla="*/ 261257 h 276933"/>
                  <a:gd name="connsiteX6" fmla="*/ 198556 w 329184"/>
                  <a:gd name="connsiteY6" fmla="*/ 266482 h 276933"/>
                  <a:gd name="connsiteX7" fmla="*/ 214231 w 329184"/>
                  <a:gd name="connsiteY7" fmla="*/ 276933 h 276933"/>
                  <a:gd name="connsiteX8" fmla="*/ 251665 w 329184"/>
                  <a:gd name="connsiteY8" fmla="*/ 225539 h 276933"/>
                  <a:gd name="connsiteX9" fmla="*/ 282703 w 329184"/>
                  <a:gd name="connsiteY9" fmla="*/ 134370 h 276933"/>
                  <a:gd name="connsiteX10" fmla="*/ 298378 w 329184"/>
                  <a:gd name="connsiteY10" fmla="*/ 89684 h 276933"/>
                  <a:gd name="connsiteX11" fmla="*/ 309999 w 329184"/>
                  <a:gd name="connsiteY11" fmla="*/ 56307 h 276933"/>
                  <a:gd name="connsiteX12" fmla="*/ 329184 w 329184"/>
                  <a:gd name="connsiteY12" fmla="*/ 0 h 276933"/>
                  <a:gd name="connsiteX0" fmla="*/ 0 w 329184"/>
                  <a:gd name="connsiteY0" fmla="*/ 67927 h 276933"/>
                  <a:gd name="connsiteX1" fmla="*/ 130629 w 329184"/>
                  <a:gd name="connsiteY1" fmla="*/ 224681 h 276933"/>
                  <a:gd name="connsiteX2" fmla="*/ 146304 w 329184"/>
                  <a:gd name="connsiteY2" fmla="*/ 240357 h 276933"/>
                  <a:gd name="connsiteX3" fmla="*/ 161980 w 329184"/>
                  <a:gd name="connsiteY3" fmla="*/ 245582 h 276933"/>
                  <a:gd name="connsiteX4" fmla="*/ 182880 w 329184"/>
                  <a:gd name="connsiteY4" fmla="*/ 261257 h 276933"/>
                  <a:gd name="connsiteX5" fmla="*/ 198556 w 329184"/>
                  <a:gd name="connsiteY5" fmla="*/ 266482 h 276933"/>
                  <a:gd name="connsiteX6" fmla="*/ 214231 w 329184"/>
                  <a:gd name="connsiteY6" fmla="*/ 276933 h 276933"/>
                  <a:gd name="connsiteX7" fmla="*/ 251665 w 329184"/>
                  <a:gd name="connsiteY7" fmla="*/ 225539 h 276933"/>
                  <a:gd name="connsiteX8" fmla="*/ 282703 w 329184"/>
                  <a:gd name="connsiteY8" fmla="*/ 134370 h 276933"/>
                  <a:gd name="connsiteX9" fmla="*/ 298378 w 329184"/>
                  <a:gd name="connsiteY9" fmla="*/ 89684 h 276933"/>
                  <a:gd name="connsiteX10" fmla="*/ 309999 w 329184"/>
                  <a:gd name="connsiteY10" fmla="*/ 56307 h 276933"/>
                  <a:gd name="connsiteX11" fmla="*/ 329184 w 329184"/>
                  <a:gd name="connsiteY11" fmla="*/ 0 h 276933"/>
                  <a:gd name="connsiteX0" fmla="*/ 0 w 329184"/>
                  <a:gd name="connsiteY0" fmla="*/ 67927 h 276933"/>
                  <a:gd name="connsiteX1" fmla="*/ 130629 w 329184"/>
                  <a:gd name="connsiteY1" fmla="*/ 224681 h 276933"/>
                  <a:gd name="connsiteX2" fmla="*/ 146304 w 329184"/>
                  <a:gd name="connsiteY2" fmla="*/ 240357 h 276933"/>
                  <a:gd name="connsiteX3" fmla="*/ 182880 w 329184"/>
                  <a:gd name="connsiteY3" fmla="*/ 261257 h 276933"/>
                  <a:gd name="connsiteX4" fmla="*/ 198556 w 329184"/>
                  <a:gd name="connsiteY4" fmla="*/ 266482 h 276933"/>
                  <a:gd name="connsiteX5" fmla="*/ 214231 w 329184"/>
                  <a:gd name="connsiteY5" fmla="*/ 276933 h 276933"/>
                  <a:gd name="connsiteX6" fmla="*/ 251665 w 329184"/>
                  <a:gd name="connsiteY6" fmla="*/ 225539 h 276933"/>
                  <a:gd name="connsiteX7" fmla="*/ 282703 w 329184"/>
                  <a:gd name="connsiteY7" fmla="*/ 134370 h 276933"/>
                  <a:gd name="connsiteX8" fmla="*/ 298378 w 329184"/>
                  <a:gd name="connsiteY8" fmla="*/ 89684 h 276933"/>
                  <a:gd name="connsiteX9" fmla="*/ 309999 w 329184"/>
                  <a:gd name="connsiteY9" fmla="*/ 56307 h 276933"/>
                  <a:gd name="connsiteX10" fmla="*/ 329184 w 329184"/>
                  <a:gd name="connsiteY10" fmla="*/ 0 h 276933"/>
                  <a:gd name="connsiteX0" fmla="*/ 0 w 329184"/>
                  <a:gd name="connsiteY0" fmla="*/ 67927 h 276933"/>
                  <a:gd name="connsiteX1" fmla="*/ 130629 w 329184"/>
                  <a:gd name="connsiteY1" fmla="*/ 224681 h 276933"/>
                  <a:gd name="connsiteX2" fmla="*/ 146304 w 329184"/>
                  <a:gd name="connsiteY2" fmla="*/ 240357 h 276933"/>
                  <a:gd name="connsiteX3" fmla="*/ 198556 w 329184"/>
                  <a:gd name="connsiteY3" fmla="*/ 266482 h 276933"/>
                  <a:gd name="connsiteX4" fmla="*/ 214231 w 329184"/>
                  <a:gd name="connsiteY4" fmla="*/ 276933 h 276933"/>
                  <a:gd name="connsiteX5" fmla="*/ 251665 w 329184"/>
                  <a:gd name="connsiteY5" fmla="*/ 225539 h 276933"/>
                  <a:gd name="connsiteX6" fmla="*/ 282703 w 329184"/>
                  <a:gd name="connsiteY6" fmla="*/ 134370 h 276933"/>
                  <a:gd name="connsiteX7" fmla="*/ 298378 w 329184"/>
                  <a:gd name="connsiteY7" fmla="*/ 89684 h 276933"/>
                  <a:gd name="connsiteX8" fmla="*/ 309999 w 329184"/>
                  <a:gd name="connsiteY8" fmla="*/ 56307 h 276933"/>
                  <a:gd name="connsiteX9" fmla="*/ 329184 w 329184"/>
                  <a:gd name="connsiteY9" fmla="*/ 0 h 276933"/>
                  <a:gd name="connsiteX0" fmla="*/ 0 w 329184"/>
                  <a:gd name="connsiteY0" fmla="*/ 67927 h 276933"/>
                  <a:gd name="connsiteX1" fmla="*/ 130629 w 329184"/>
                  <a:gd name="connsiteY1" fmla="*/ 224681 h 276933"/>
                  <a:gd name="connsiteX2" fmla="*/ 146304 w 329184"/>
                  <a:gd name="connsiteY2" fmla="*/ 240357 h 276933"/>
                  <a:gd name="connsiteX3" fmla="*/ 214231 w 329184"/>
                  <a:gd name="connsiteY3" fmla="*/ 276933 h 276933"/>
                  <a:gd name="connsiteX4" fmla="*/ 251665 w 329184"/>
                  <a:gd name="connsiteY4" fmla="*/ 225539 h 276933"/>
                  <a:gd name="connsiteX5" fmla="*/ 282703 w 329184"/>
                  <a:gd name="connsiteY5" fmla="*/ 134370 h 276933"/>
                  <a:gd name="connsiteX6" fmla="*/ 298378 w 329184"/>
                  <a:gd name="connsiteY6" fmla="*/ 89684 h 276933"/>
                  <a:gd name="connsiteX7" fmla="*/ 309999 w 329184"/>
                  <a:gd name="connsiteY7" fmla="*/ 56307 h 276933"/>
                  <a:gd name="connsiteX8" fmla="*/ 329184 w 329184"/>
                  <a:gd name="connsiteY8" fmla="*/ 0 h 276933"/>
                  <a:gd name="connsiteX0" fmla="*/ 0 w 329184"/>
                  <a:gd name="connsiteY0" fmla="*/ 67927 h 276933"/>
                  <a:gd name="connsiteX1" fmla="*/ 130629 w 329184"/>
                  <a:gd name="connsiteY1" fmla="*/ 224681 h 276933"/>
                  <a:gd name="connsiteX2" fmla="*/ 214231 w 329184"/>
                  <a:gd name="connsiteY2" fmla="*/ 276933 h 276933"/>
                  <a:gd name="connsiteX3" fmla="*/ 251665 w 329184"/>
                  <a:gd name="connsiteY3" fmla="*/ 225539 h 276933"/>
                  <a:gd name="connsiteX4" fmla="*/ 282703 w 329184"/>
                  <a:gd name="connsiteY4" fmla="*/ 134370 h 276933"/>
                  <a:gd name="connsiteX5" fmla="*/ 298378 w 329184"/>
                  <a:gd name="connsiteY5" fmla="*/ 89684 h 276933"/>
                  <a:gd name="connsiteX6" fmla="*/ 309999 w 329184"/>
                  <a:gd name="connsiteY6" fmla="*/ 56307 h 276933"/>
                  <a:gd name="connsiteX7" fmla="*/ 329184 w 329184"/>
                  <a:gd name="connsiteY7" fmla="*/ 0 h 276933"/>
                  <a:gd name="connsiteX0" fmla="*/ 0 w 329184"/>
                  <a:gd name="connsiteY0" fmla="*/ 67927 h 276933"/>
                  <a:gd name="connsiteX1" fmla="*/ 214231 w 329184"/>
                  <a:gd name="connsiteY1" fmla="*/ 276933 h 276933"/>
                  <a:gd name="connsiteX2" fmla="*/ 251665 w 329184"/>
                  <a:gd name="connsiteY2" fmla="*/ 225539 h 276933"/>
                  <a:gd name="connsiteX3" fmla="*/ 282703 w 329184"/>
                  <a:gd name="connsiteY3" fmla="*/ 134370 h 276933"/>
                  <a:gd name="connsiteX4" fmla="*/ 298378 w 329184"/>
                  <a:gd name="connsiteY4" fmla="*/ 89684 h 276933"/>
                  <a:gd name="connsiteX5" fmla="*/ 309999 w 329184"/>
                  <a:gd name="connsiteY5" fmla="*/ 56307 h 276933"/>
                  <a:gd name="connsiteX6" fmla="*/ 329184 w 329184"/>
                  <a:gd name="connsiteY6" fmla="*/ 0 h 276933"/>
                  <a:gd name="connsiteX0" fmla="*/ 0 w 329184"/>
                  <a:gd name="connsiteY0" fmla="*/ 67927 h 276933"/>
                  <a:gd name="connsiteX1" fmla="*/ 214231 w 329184"/>
                  <a:gd name="connsiteY1" fmla="*/ 276933 h 276933"/>
                  <a:gd name="connsiteX2" fmla="*/ 251665 w 329184"/>
                  <a:gd name="connsiteY2" fmla="*/ 225539 h 276933"/>
                  <a:gd name="connsiteX3" fmla="*/ 282703 w 329184"/>
                  <a:gd name="connsiteY3" fmla="*/ 134370 h 276933"/>
                  <a:gd name="connsiteX4" fmla="*/ 298378 w 329184"/>
                  <a:gd name="connsiteY4" fmla="*/ 89684 h 276933"/>
                  <a:gd name="connsiteX5" fmla="*/ 329184 w 329184"/>
                  <a:gd name="connsiteY5" fmla="*/ 0 h 276933"/>
                  <a:gd name="connsiteX0" fmla="*/ 0 w 329184"/>
                  <a:gd name="connsiteY0" fmla="*/ 67927 h 276933"/>
                  <a:gd name="connsiteX1" fmla="*/ 214231 w 329184"/>
                  <a:gd name="connsiteY1" fmla="*/ 276933 h 276933"/>
                  <a:gd name="connsiteX2" fmla="*/ 251665 w 329184"/>
                  <a:gd name="connsiteY2" fmla="*/ 225539 h 276933"/>
                  <a:gd name="connsiteX3" fmla="*/ 298378 w 329184"/>
                  <a:gd name="connsiteY3" fmla="*/ 89684 h 276933"/>
                  <a:gd name="connsiteX4" fmla="*/ 329184 w 329184"/>
                  <a:gd name="connsiteY4" fmla="*/ 0 h 276933"/>
                  <a:gd name="connsiteX0" fmla="*/ 0 w 329184"/>
                  <a:gd name="connsiteY0" fmla="*/ 67927 h 276999"/>
                  <a:gd name="connsiteX1" fmla="*/ 214231 w 329184"/>
                  <a:gd name="connsiteY1" fmla="*/ 276933 h 276999"/>
                  <a:gd name="connsiteX2" fmla="*/ 298378 w 329184"/>
                  <a:gd name="connsiteY2" fmla="*/ 89684 h 276999"/>
                  <a:gd name="connsiteX3" fmla="*/ 329184 w 329184"/>
                  <a:gd name="connsiteY3" fmla="*/ 0 h 276999"/>
                  <a:gd name="connsiteX0" fmla="*/ 0 w 329184"/>
                  <a:gd name="connsiteY0" fmla="*/ 67927 h 276933"/>
                  <a:gd name="connsiteX1" fmla="*/ 214231 w 329184"/>
                  <a:gd name="connsiteY1" fmla="*/ 276933 h 276933"/>
                  <a:gd name="connsiteX2" fmla="*/ 329184 w 329184"/>
                  <a:gd name="connsiteY2" fmla="*/ 0 h 276933"/>
                  <a:gd name="connsiteX0" fmla="*/ 0 w 323662"/>
                  <a:gd name="connsiteY0" fmla="*/ 97883 h 306889"/>
                  <a:gd name="connsiteX1" fmla="*/ 214231 w 323662"/>
                  <a:gd name="connsiteY1" fmla="*/ 306889 h 306889"/>
                  <a:gd name="connsiteX2" fmla="*/ 323662 w 323662"/>
                  <a:gd name="connsiteY2" fmla="*/ 0 h 306889"/>
                </a:gdLst>
                <a:ahLst/>
                <a:cxnLst>
                  <a:cxn ang="0">
                    <a:pos x="connsiteX0" y="connsiteY0"/>
                  </a:cxn>
                  <a:cxn ang="0">
                    <a:pos x="connsiteX1" y="connsiteY1"/>
                  </a:cxn>
                  <a:cxn ang="0">
                    <a:pos x="connsiteX2" y="connsiteY2"/>
                  </a:cxn>
                </a:cxnLst>
                <a:rect l="l" t="t" r="r" b="b"/>
                <a:pathLst>
                  <a:path w="323662" h="306889">
                    <a:moveTo>
                      <a:pt x="0" y="97883"/>
                    </a:moveTo>
                    <a:lnTo>
                      <a:pt x="214231" y="306889"/>
                    </a:lnTo>
                    <a:cubicBezTo>
                      <a:pt x="269095" y="295568"/>
                      <a:pt x="299714" y="57694"/>
                      <a:pt x="323662" y="0"/>
                    </a:cubicBezTo>
                  </a:path>
                </a:pathLst>
              </a:custGeom>
              <a:noFill/>
              <a:ln w="19050" cap="rnd">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a:solidFill>
                    <a:schemeClr val="lt1"/>
                  </a:solidFill>
                </a:endParaRPr>
              </a:p>
            </p:txBody>
          </p:sp>
        </p:grpSp>
        <p:sp>
          <p:nvSpPr>
            <p:cNvPr id="82" name="Rectangle 81">
              <a:extLst>
                <a:ext uri="{FF2B5EF4-FFF2-40B4-BE49-F238E27FC236}">
                  <a16:creationId xmlns:a16="http://schemas.microsoft.com/office/drawing/2014/main" id="{611E1754-2AD6-4CD0-A165-143BE9AD53C3}"/>
                </a:ext>
              </a:extLst>
            </p:cNvPr>
            <p:cNvSpPr/>
            <p:nvPr/>
          </p:nvSpPr>
          <p:spPr>
            <a:xfrm rot="21599113">
              <a:off x="5652137" y="2112085"/>
              <a:ext cx="1225364" cy="403418"/>
            </a:xfrm>
            <a:prstGeom prst="rect">
              <a:avLst/>
            </a:prstGeom>
          </p:spPr>
          <p:txBody>
            <a:bodyPr wrap="square">
              <a:spAutoFit/>
            </a:bodyPr>
            <a:lstStyle/>
            <a:p>
              <a:r>
                <a:rPr lang="en-US" sz="1400" b="1" dirty="0"/>
                <a:t>Targeted Ads with Discriminatory Intent </a:t>
              </a:r>
            </a:p>
          </p:txBody>
        </p:sp>
        <p:grpSp>
          <p:nvGrpSpPr>
            <p:cNvPr id="83" name="Group 82">
              <a:extLst>
                <a:ext uri="{FF2B5EF4-FFF2-40B4-BE49-F238E27FC236}">
                  <a16:creationId xmlns:a16="http://schemas.microsoft.com/office/drawing/2014/main" id="{809E3E8C-B5B9-48FB-B646-ACC7BA992294}"/>
                </a:ext>
              </a:extLst>
            </p:cNvPr>
            <p:cNvGrpSpPr/>
            <p:nvPr/>
          </p:nvGrpSpPr>
          <p:grpSpPr>
            <a:xfrm rot="21599113">
              <a:off x="6172260" y="1576712"/>
              <a:ext cx="184785" cy="186690"/>
              <a:chOff x="4917745" y="2235200"/>
              <a:chExt cx="2584952" cy="2489199"/>
            </a:xfrm>
            <a:effectLst>
              <a:outerShdw blurRad="50800" dist="25400" dir="8100000" algn="tr" rotWithShape="0">
                <a:prstClr val="black">
                  <a:alpha val="45000"/>
                </a:prstClr>
              </a:outerShdw>
            </a:effectLst>
          </p:grpSpPr>
          <p:sp>
            <p:nvSpPr>
              <p:cNvPr id="87" name="Oval 86">
                <a:extLst>
                  <a:ext uri="{FF2B5EF4-FFF2-40B4-BE49-F238E27FC236}">
                    <a16:creationId xmlns:a16="http://schemas.microsoft.com/office/drawing/2014/main" id="{5F80D15E-698E-4BCE-9970-F16066F80AE1}"/>
                  </a:ext>
                </a:extLst>
              </p:cNvPr>
              <p:cNvSpPr/>
              <p:nvPr/>
            </p:nvSpPr>
            <p:spPr>
              <a:xfrm>
                <a:off x="4917745" y="2429067"/>
                <a:ext cx="2295331" cy="2295332"/>
              </a:xfrm>
              <a:prstGeom prst="ellipse">
                <a:avLst/>
              </a:prstGeom>
              <a:solidFill>
                <a:schemeClr val="accent6">
                  <a:lumMod val="75000"/>
                </a:schemeClr>
              </a:solidFill>
              <a:ln>
                <a:noFill/>
              </a:ln>
              <a:effectLst/>
              <a:scene3d>
                <a:camera prst="orthographicFront">
                  <a:rot lat="0" lon="0" rev="0"/>
                </a:camera>
                <a:lightRig rig="contrasting" dir="t">
                  <a:rot lat="0" lon="0" rev="1500000"/>
                </a:lightRig>
              </a:scene3d>
              <a:sp3d>
                <a:bevelT w="44450" h="6985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p>
            </p:txBody>
          </p:sp>
          <p:sp>
            <p:nvSpPr>
              <p:cNvPr id="88" name="Oval 87">
                <a:extLst>
                  <a:ext uri="{FF2B5EF4-FFF2-40B4-BE49-F238E27FC236}">
                    <a16:creationId xmlns:a16="http://schemas.microsoft.com/office/drawing/2014/main" id="{F19F4154-AEDA-48BE-9804-86EA6AD9FD1D}"/>
                  </a:ext>
                </a:extLst>
              </p:cNvPr>
              <p:cNvSpPr/>
              <p:nvPr/>
            </p:nvSpPr>
            <p:spPr>
              <a:xfrm>
                <a:off x="5484130" y="2913213"/>
                <a:ext cx="1253454" cy="1253453"/>
              </a:xfrm>
              <a:prstGeom prst="ellipse">
                <a:avLst/>
              </a:prstGeom>
              <a:solidFill>
                <a:schemeClr val="accent6">
                  <a:lumMod val="50000"/>
                </a:schemeClr>
              </a:solidFill>
              <a:ln>
                <a:noFill/>
              </a:ln>
              <a:effectLst/>
              <a:scene3d>
                <a:camera prst="orthographicFront">
                  <a:rot lat="0" lon="0" rev="0"/>
                </a:camera>
                <a:lightRig rig="contrasting" dir="t">
                  <a:rot lat="0" lon="0" rev="1500000"/>
                </a:lightRig>
              </a:scene3d>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p>
            </p:txBody>
          </p:sp>
          <p:sp>
            <p:nvSpPr>
              <p:cNvPr id="89" name="Oval 88">
                <a:extLst>
                  <a:ext uri="{FF2B5EF4-FFF2-40B4-BE49-F238E27FC236}">
                    <a16:creationId xmlns:a16="http://schemas.microsoft.com/office/drawing/2014/main" id="{B0434E32-3935-4826-B58C-76D9BF0CA4A5}"/>
                  </a:ext>
                </a:extLst>
              </p:cNvPr>
              <p:cNvSpPr/>
              <p:nvPr/>
            </p:nvSpPr>
            <p:spPr>
              <a:xfrm>
                <a:off x="5972471" y="2235200"/>
                <a:ext cx="1530226" cy="1530226"/>
              </a:xfrm>
              <a:prstGeom prst="ellipse">
                <a:avLst/>
              </a:prstGeom>
              <a:solidFill>
                <a:schemeClr val="accent6">
                  <a:lumMod val="75000"/>
                </a:schemeClr>
              </a:solidFill>
              <a:ln>
                <a:noFill/>
              </a:ln>
              <a:effectLst/>
              <a:scene3d>
                <a:camera prst="orthographicFront">
                  <a:rot lat="0" lon="0" rev="0"/>
                </a:camera>
                <a:lightRig rig="contrasting" dir="t">
                  <a:rot lat="0" lon="0" rev="1500000"/>
                </a:lightRig>
              </a:scene3d>
              <a:sp3d>
                <a:bevelT w="31750" h="6985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p>
            </p:txBody>
          </p:sp>
        </p:grpSp>
        <p:grpSp>
          <p:nvGrpSpPr>
            <p:cNvPr id="84" name="Group 83">
              <a:extLst>
                <a:ext uri="{FF2B5EF4-FFF2-40B4-BE49-F238E27FC236}">
                  <a16:creationId xmlns:a16="http://schemas.microsoft.com/office/drawing/2014/main" id="{02EBACC1-AC6B-4935-A130-6EBEEDA4F446}"/>
                </a:ext>
              </a:extLst>
            </p:cNvPr>
            <p:cNvGrpSpPr/>
            <p:nvPr/>
          </p:nvGrpSpPr>
          <p:grpSpPr>
            <a:xfrm rot="21599113">
              <a:off x="5984121" y="2611116"/>
              <a:ext cx="525216" cy="108470"/>
              <a:chOff x="2736636" y="2253665"/>
              <a:chExt cx="525216" cy="108470"/>
            </a:xfrm>
          </p:grpSpPr>
          <p:sp>
            <p:nvSpPr>
              <p:cNvPr id="85" name="Freeform 70">
                <a:extLst>
                  <a:ext uri="{FF2B5EF4-FFF2-40B4-BE49-F238E27FC236}">
                    <a16:creationId xmlns:a16="http://schemas.microsoft.com/office/drawing/2014/main" id="{6B866ED5-3951-4502-A127-29C07B69392A}"/>
                  </a:ext>
                </a:extLst>
              </p:cNvPr>
              <p:cNvSpPr/>
              <p:nvPr/>
            </p:nvSpPr>
            <p:spPr>
              <a:xfrm rot="16200000" flipH="1" flipV="1">
                <a:off x="2991447" y="2047537"/>
                <a:ext cx="33009" cy="507800"/>
              </a:xfrm>
              <a:custGeom>
                <a:avLst/>
                <a:gdLst>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450428 w 1860336"/>
                  <a:gd name="connsiteY15" fmla="*/ 740979 h 1513490"/>
                  <a:gd name="connsiteX16" fmla="*/ 1497724 w 1860336"/>
                  <a:gd name="connsiteY16" fmla="*/ 788276 h 1513490"/>
                  <a:gd name="connsiteX17" fmla="*/ 1545021 w 1860336"/>
                  <a:gd name="connsiteY17" fmla="*/ 882869 h 1513490"/>
                  <a:gd name="connsiteX18" fmla="*/ 1592317 w 1860336"/>
                  <a:gd name="connsiteY18" fmla="*/ 977462 h 1513490"/>
                  <a:gd name="connsiteX19" fmla="*/ 1639614 w 1860336"/>
                  <a:gd name="connsiteY19" fmla="*/ 1008993 h 1513490"/>
                  <a:gd name="connsiteX20" fmla="*/ 1686910 w 1860336"/>
                  <a:gd name="connsiteY20" fmla="*/ 1056290 h 1513490"/>
                  <a:gd name="connsiteX21" fmla="*/ 1734207 w 1860336"/>
                  <a:gd name="connsiteY21" fmla="*/ 1182414 h 1513490"/>
                  <a:gd name="connsiteX22" fmla="*/ 1749973 w 1860336"/>
                  <a:gd name="connsiteY22" fmla="*/ 1229710 h 1513490"/>
                  <a:gd name="connsiteX23" fmla="*/ 1797269 w 1860336"/>
                  <a:gd name="connsiteY23" fmla="*/ 1261241 h 1513490"/>
                  <a:gd name="connsiteX24" fmla="*/ 1813035 w 1860336"/>
                  <a:gd name="connsiteY24" fmla="*/ 1340069 h 1513490"/>
                  <a:gd name="connsiteX25" fmla="*/ 1844566 w 1860336"/>
                  <a:gd name="connsiteY25" fmla="*/ 1387365 h 1513490"/>
                  <a:gd name="connsiteX26" fmla="*/ 1860331 w 1860336"/>
                  <a:gd name="connsiteY26"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450428 w 1860336"/>
                  <a:gd name="connsiteY15" fmla="*/ 740979 h 1513490"/>
                  <a:gd name="connsiteX16" fmla="*/ 1497724 w 1860336"/>
                  <a:gd name="connsiteY16" fmla="*/ 788276 h 1513490"/>
                  <a:gd name="connsiteX17" fmla="*/ 1545021 w 1860336"/>
                  <a:gd name="connsiteY17" fmla="*/ 882869 h 1513490"/>
                  <a:gd name="connsiteX18" fmla="*/ 1592317 w 1860336"/>
                  <a:gd name="connsiteY18" fmla="*/ 977462 h 1513490"/>
                  <a:gd name="connsiteX19" fmla="*/ 1686910 w 1860336"/>
                  <a:gd name="connsiteY19" fmla="*/ 1056290 h 1513490"/>
                  <a:gd name="connsiteX20" fmla="*/ 1734207 w 1860336"/>
                  <a:gd name="connsiteY20" fmla="*/ 1182414 h 1513490"/>
                  <a:gd name="connsiteX21" fmla="*/ 1749973 w 1860336"/>
                  <a:gd name="connsiteY21" fmla="*/ 1229710 h 1513490"/>
                  <a:gd name="connsiteX22" fmla="*/ 1797269 w 1860336"/>
                  <a:gd name="connsiteY22" fmla="*/ 1261241 h 1513490"/>
                  <a:gd name="connsiteX23" fmla="*/ 1813035 w 1860336"/>
                  <a:gd name="connsiteY23" fmla="*/ 1340069 h 1513490"/>
                  <a:gd name="connsiteX24" fmla="*/ 1844566 w 1860336"/>
                  <a:gd name="connsiteY24" fmla="*/ 1387365 h 1513490"/>
                  <a:gd name="connsiteX25" fmla="*/ 1860331 w 1860336"/>
                  <a:gd name="connsiteY25"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450428 w 1860336"/>
                  <a:gd name="connsiteY15" fmla="*/ 740979 h 1513490"/>
                  <a:gd name="connsiteX16" fmla="*/ 1497724 w 1860336"/>
                  <a:gd name="connsiteY16" fmla="*/ 788276 h 1513490"/>
                  <a:gd name="connsiteX17" fmla="*/ 1545021 w 1860336"/>
                  <a:gd name="connsiteY17" fmla="*/ 882869 h 1513490"/>
                  <a:gd name="connsiteX18" fmla="*/ 1686910 w 1860336"/>
                  <a:gd name="connsiteY18" fmla="*/ 1056290 h 1513490"/>
                  <a:gd name="connsiteX19" fmla="*/ 1734207 w 1860336"/>
                  <a:gd name="connsiteY19" fmla="*/ 1182414 h 1513490"/>
                  <a:gd name="connsiteX20" fmla="*/ 1749973 w 1860336"/>
                  <a:gd name="connsiteY20" fmla="*/ 1229710 h 1513490"/>
                  <a:gd name="connsiteX21" fmla="*/ 1797269 w 1860336"/>
                  <a:gd name="connsiteY21" fmla="*/ 1261241 h 1513490"/>
                  <a:gd name="connsiteX22" fmla="*/ 1813035 w 1860336"/>
                  <a:gd name="connsiteY22" fmla="*/ 1340069 h 1513490"/>
                  <a:gd name="connsiteX23" fmla="*/ 1844566 w 1860336"/>
                  <a:gd name="connsiteY23" fmla="*/ 1387365 h 1513490"/>
                  <a:gd name="connsiteX24" fmla="*/ 1860331 w 1860336"/>
                  <a:gd name="connsiteY24"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450428 w 1860336"/>
                  <a:gd name="connsiteY15" fmla="*/ 740979 h 1513490"/>
                  <a:gd name="connsiteX16" fmla="*/ 1497724 w 1860336"/>
                  <a:gd name="connsiteY16" fmla="*/ 788276 h 1513490"/>
                  <a:gd name="connsiteX17" fmla="*/ 1686910 w 1860336"/>
                  <a:gd name="connsiteY17" fmla="*/ 1056290 h 1513490"/>
                  <a:gd name="connsiteX18" fmla="*/ 1734207 w 1860336"/>
                  <a:gd name="connsiteY18" fmla="*/ 1182414 h 1513490"/>
                  <a:gd name="connsiteX19" fmla="*/ 1749973 w 1860336"/>
                  <a:gd name="connsiteY19" fmla="*/ 1229710 h 1513490"/>
                  <a:gd name="connsiteX20" fmla="*/ 1797269 w 1860336"/>
                  <a:gd name="connsiteY20" fmla="*/ 1261241 h 1513490"/>
                  <a:gd name="connsiteX21" fmla="*/ 1813035 w 1860336"/>
                  <a:gd name="connsiteY21" fmla="*/ 1340069 h 1513490"/>
                  <a:gd name="connsiteX22" fmla="*/ 1844566 w 1860336"/>
                  <a:gd name="connsiteY22" fmla="*/ 1387365 h 1513490"/>
                  <a:gd name="connsiteX23" fmla="*/ 1860331 w 1860336"/>
                  <a:gd name="connsiteY23"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450428 w 1860336"/>
                  <a:gd name="connsiteY15" fmla="*/ 740979 h 1513490"/>
                  <a:gd name="connsiteX16" fmla="*/ 1686910 w 1860336"/>
                  <a:gd name="connsiteY16" fmla="*/ 1056290 h 1513490"/>
                  <a:gd name="connsiteX17" fmla="*/ 1734207 w 1860336"/>
                  <a:gd name="connsiteY17" fmla="*/ 1182414 h 1513490"/>
                  <a:gd name="connsiteX18" fmla="*/ 1749973 w 1860336"/>
                  <a:gd name="connsiteY18" fmla="*/ 1229710 h 1513490"/>
                  <a:gd name="connsiteX19" fmla="*/ 1797269 w 1860336"/>
                  <a:gd name="connsiteY19" fmla="*/ 1261241 h 1513490"/>
                  <a:gd name="connsiteX20" fmla="*/ 1813035 w 1860336"/>
                  <a:gd name="connsiteY20" fmla="*/ 1340069 h 1513490"/>
                  <a:gd name="connsiteX21" fmla="*/ 1844566 w 1860336"/>
                  <a:gd name="connsiteY21" fmla="*/ 1387365 h 1513490"/>
                  <a:gd name="connsiteX22" fmla="*/ 1860331 w 1860336"/>
                  <a:gd name="connsiteY22"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734207 w 1860336"/>
                  <a:gd name="connsiteY16" fmla="*/ 1182414 h 1513490"/>
                  <a:gd name="connsiteX17" fmla="*/ 1749973 w 1860336"/>
                  <a:gd name="connsiteY17" fmla="*/ 1229710 h 1513490"/>
                  <a:gd name="connsiteX18" fmla="*/ 1797269 w 1860336"/>
                  <a:gd name="connsiteY18" fmla="*/ 1261241 h 1513490"/>
                  <a:gd name="connsiteX19" fmla="*/ 1813035 w 1860336"/>
                  <a:gd name="connsiteY19" fmla="*/ 1340069 h 1513490"/>
                  <a:gd name="connsiteX20" fmla="*/ 1844566 w 1860336"/>
                  <a:gd name="connsiteY20" fmla="*/ 1387365 h 1513490"/>
                  <a:gd name="connsiteX21" fmla="*/ 1860331 w 1860336"/>
                  <a:gd name="connsiteY21"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707097 w 1860336"/>
                  <a:gd name="connsiteY16" fmla="*/ 1149306 h 1513490"/>
                  <a:gd name="connsiteX17" fmla="*/ 1734207 w 1860336"/>
                  <a:gd name="connsiteY17" fmla="*/ 1182414 h 1513490"/>
                  <a:gd name="connsiteX18" fmla="*/ 1749973 w 1860336"/>
                  <a:gd name="connsiteY18" fmla="*/ 1229710 h 1513490"/>
                  <a:gd name="connsiteX19" fmla="*/ 1797269 w 1860336"/>
                  <a:gd name="connsiteY19" fmla="*/ 1261241 h 1513490"/>
                  <a:gd name="connsiteX20" fmla="*/ 1813035 w 1860336"/>
                  <a:gd name="connsiteY20" fmla="*/ 1340069 h 1513490"/>
                  <a:gd name="connsiteX21" fmla="*/ 1844566 w 1860336"/>
                  <a:gd name="connsiteY21" fmla="*/ 1387365 h 1513490"/>
                  <a:gd name="connsiteX22" fmla="*/ 1860331 w 1860336"/>
                  <a:gd name="connsiteY22"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734207 w 1860336"/>
                  <a:gd name="connsiteY16" fmla="*/ 1182414 h 1513490"/>
                  <a:gd name="connsiteX17" fmla="*/ 1749973 w 1860336"/>
                  <a:gd name="connsiteY17" fmla="*/ 1229710 h 1513490"/>
                  <a:gd name="connsiteX18" fmla="*/ 1797269 w 1860336"/>
                  <a:gd name="connsiteY18" fmla="*/ 1261241 h 1513490"/>
                  <a:gd name="connsiteX19" fmla="*/ 1813035 w 1860336"/>
                  <a:gd name="connsiteY19" fmla="*/ 1340069 h 1513490"/>
                  <a:gd name="connsiteX20" fmla="*/ 1844566 w 1860336"/>
                  <a:gd name="connsiteY20" fmla="*/ 1387365 h 1513490"/>
                  <a:gd name="connsiteX21" fmla="*/ 1860331 w 1860336"/>
                  <a:gd name="connsiteY21"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718007 w 1860336"/>
                  <a:gd name="connsiteY16" fmla="*/ 1129571 h 1513490"/>
                  <a:gd name="connsiteX17" fmla="*/ 1734207 w 1860336"/>
                  <a:gd name="connsiteY17" fmla="*/ 1182414 h 1513490"/>
                  <a:gd name="connsiteX18" fmla="*/ 1749973 w 1860336"/>
                  <a:gd name="connsiteY18" fmla="*/ 1229710 h 1513490"/>
                  <a:gd name="connsiteX19" fmla="*/ 1797269 w 1860336"/>
                  <a:gd name="connsiteY19" fmla="*/ 1261241 h 1513490"/>
                  <a:gd name="connsiteX20" fmla="*/ 1813035 w 1860336"/>
                  <a:gd name="connsiteY20" fmla="*/ 1340069 h 1513490"/>
                  <a:gd name="connsiteX21" fmla="*/ 1844566 w 1860336"/>
                  <a:gd name="connsiteY21" fmla="*/ 1387365 h 1513490"/>
                  <a:gd name="connsiteX22" fmla="*/ 1860331 w 1860336"/>
                  <a:gd name="connsiteY22"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734207 w 1860336"/>
                  <a:gd name="connsiteY16" fmla="*/ 1182414 h 1513490"/>
                  <a:gd name="connsiteX17" fmla="*/ 1749973 w 1860336"/>
                  <a:gd name="connsiteY17" fmla="*/ 1229710 h 1513490"/>
                  <a:gd name="connsiteX18" fmla="*/ 1797269 w 1860336"/>
                  <a:gd name="connsiteY18" fmla="*/ 1261241 h 1513490"/>
                  <a:gd name="connsiteX19" fmla="*/ 1813035 w 1860336"/>
                  <a:gd name="connsiteY19" fmla="*/ 1340069 h 1513490"/>
                  <a:gd name="connsiteX20" fmla="*/ 1844566 w 1860336"/>
                  <a:gd name="connsiteY20" fmla="*/ 1387365 h 1513490"/>
                  <a:gd name="connsiteX21" fmla="*/ 1860331 w 1860336"/>
                  <a:gd name="connsiteY21"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749973 w 1860336"/>
                  <a:gd name="connsiteY16" fmla="*/ 1229710 h 1513490"/>
                  <a:gd name="connsiteX17" fmla="*/ 1797269 w 1860336"/>
                  <a:gd name="connsiteY17" fmla="*/ 1261241 h 1513490"/>
                  <a:gd name="connsiteX18" fmla="*/ 1813035 w 1860336"/>
                  <a:gd name="connsiteY18" fmla="*/ 1340069 h 1513490"/>
                  <a:gd name="connsiteX19" fmla="*/ 1844566 w 1860336"/>
                  <a:gd name="connsiteY19" fmla="*/ 1387365 h 1513490"/>
                  <a:gd name="connsiteX20" fmla="*/ 1860331 w 1860336"/>
                  <a:gd name="connsiteY20"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797269 w 1860336"/>
                  <a:gd name="connsiteY16" fmla="*/ 1261241 h 1513490"/>
                  <a:gd name="connsiteX17" fmla="*/ 1813035 w 1860336"/>
                  <a:gd name="connsiteY17" fmla="*/ 1340069 h 1513490"/>
                  <a:gd name="connsiteX18" fmla="*/ 1844566 w 1860336"/>
                  <a:gd name="connsiteY18" fmla="*/ 1387365 h 1513490"/>
                  <a:gd name="connsiteX19" fmla="*/ 1860331 w 1860336"/>
                  <a:gd name="connsiteY19"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813035 w 1860336"/>
                  <a:gd name="connsiteY16" fmla="*/ 1340069 h 1513490"/>
                  <a:gd name="connsiteX17" fmla="*/ 1844566 w 1860336"/>
                  <a:gd name="connsiteY17" fmla="*/ 1387365 h 1513490"/>
                  <a:gd name="connsiteX18" fmla="*/ 1860331 w 1860336"/>
                  <a:gd name="connsiteY18" fmla="*/ 1513490 h 1513490"/>
                  <a:gd name="connsiteX0" fmla="*/ 0 w 1860336"/>
                  <a:gd name="connsiteY0" fmla="*/ 0 h 1513490"/>
                  <a:gd name="connsiteX1" fmla="*/ 236483 w 1860336"/>
                  <a:gd name="connsiteY1" fmla="*/ 47296 h 1513490"/>
                  <a:gd name="connsiteX2" fmla="*/ 378373 w 1860336"/>
                  <a:gd name="connsiteY2" fmla="*/ 78828 h 1513490"/>
                  <a:gd name="connsiteX3" fmla="*/ 457200 w 1860336"/>
                  <a:gd name="connsiteY3" fmla="*/ 94593 h 1513490"/>
                  <a:gd name="connsiteX4" fmla="*/ 536028 w 1860336"/>
                  <a:gd name="connsiteY4" fmla="*/ 126124 h 1513490"/>
                  <a:gd name="connsiteX5" fmla="*/ 583324 w 1860336"/>
                  <a:gd name="connsiteY5" fmla="*/ 141890 h 1513490"/>
                  <a:gd name="connsiteX6" fmla="*/ 630621 w 1860336"/>
                  <a:gd name="connsiteY6" fmla="*/ 173421 h 1513490"/>
                  <a:gd name="connsiteX7" fmla="*/ 740979 w 1860336"/>
                  <a:gd name="connsiteY7" fmla="*/ 204952 h 1513490"/>
                  <a:gd name="connsiteX8" fmla="*/ 851338 w 1860336"/>
                  <a:gd name="connsiteY8" fmla="*/ 252248 h 1513490"/>
                  <a:gd name="connsiteX9" fmla="*/ 898635 w 1860336"/>
                  <a:gd name="connsiteY9" fmla="*/ 283779 h 1513490"/>
                  <a:gd name="connsiteX10" fmla="*/ 945931 w 1860336"/>
                  <a:gd name="connsiteY10" fmla="*/ 299545 h 1513490"/>
                  <a:gd name="connsiteX11" fmla="*/ 1040524 w 1860336"/>
                  <a:gd name="connsiteY11" fmla="*/ 346841 h 1513490"/>
                  <a:gd name="connsiteX12" fmla="*/ 1182414 w 1860336"/>
                  <a:gd name="connsiteY12" fmla="*/ 488731 h 1513490"/>
                  <a:gd name="connsiteX13" fmla="*/ 1229710 w 1860336"/>
                  <a:gd name="connsiteY13" fmla="*/ 536028 h 1513490"/>
                  <a:gd name="connsiteX14" fmla="*/ 1308538 w 1860336"/>
                  <a:gd name="connsiteY14" fmla="*/ 599090 h 1513490"/>
                  <a:gd name="connsiteX15" fmla="*/ 1686910 w 1860336"/>
                  <a:gd name="connsiteY15" fmla="*/ 1056290 h 1513490"/>
                  <a:gd name="connsiteX16" fmla="*/ 1844566 w 1860336"/>
                  <a:gd name="connsiteY16" fmla="*/ 1387365 h 1513490"/>
                  <a:gd name="connsiteX17" fmla="*/ 1860331 w 1860336"/>
                  <a:gd name="connsiteY17" fmla="*/ 1513490 h 1513490"/>
                  <a:gd name="connsiteX0" fmla="*/ 0 w 1860331"/>
                  <a:gd name="connsiteY0" fmla="*/ 0 h 1513490"/>
                  <a:gd name="connsiteX1" fmla="*/ 236483 w 1860331"/>
                  <a:gd name="connsiteY1" fmla="*/ 47296 h 1513490"/>
                  <a:gd name="connsiteX2" fmla="*/ 378373 w 1860331"/>
                  <a:gd name="connsiteY2" fmla="*/ 78828 h 1513490"/>
                  <a:gd name="connsiteX3" fmla="*/ 457200 w 1860331"/>
                  <a:gd name="connsiteY3" fmla="*/ 94593 h 1513490"/>
                  <a:gd name="connsiteX4" fmla="*/ 536028 w 1860331"/>
                  <a:gd name="connsiteY4" fmla="*/ 126124 h 1513490"/>
                  <a:gd name="connsiteX5" fmla="*/ 583324 w 1860331"/>
                  <a:gd name="connsiteY5" fmla="*/ 141890 h 1513490"/>
                  <a:gd name="connsiteX6" fmla="*/ 630621 w 1860331"/>
                  <a:gd name="connsiteY6" fmla="*/ 173421 h 1513490"/>
                  <a:gd name="connsiteX7" fmla="*/ 740979 w 1860331"/>
                  <a:gd name="connsiteY7" fmla="*/ 204952 h 1513490"/>
                  <a:gd name="connsiteX8" fmla="*/ 851338 w 1860331"/>
                  <a:gd name="connsiteY8" fmla="*/ 252248 h 1513490"/>
                  <a:gd name="connsiteX9" fmla="*/ 898635 w 1860331"/>
                  <a:gd name="connsiteY9" fmla="*/ 283779 h 1513490"/>
                  <a:gd name="connsiteX10" fmla="*/ 945931 w 1860331"/>
                  <a:gd name="connsiteY10" fmla="*/ 299545 h 1513490"/>
                  <a:gd name="connsiteX11" fmla="*/ 1040524 w 1860331"/>
                  <a:gd name="connsiteY11" fmla="*/ 346841 h 1513490"/>
                  <a:gd name="connsiteX12" fmla="*/ 1182414 w 1860331"/>
                  <a:gd name="connsiteY12" fmla="*/ 488731 h 1513490"/>
                  <a:gd name="connsiteX13" fmla="*/ 1229710 w 1860331"/>
                  <a:gd name="connsiteY13" fmla="*/ 536028 h 1513490"/>
                  <a:gd name="connsiteX14" fmla="*/ 1308538 w 1860331"/>
                  <a:gd name="connsiteY14" fmla="*/ 599090 h 1513490"/>
                  <a:gd name="connsiteX15" fmla="*/ 1686910 w 1860331"/>
                  <a:gd name="connsiteY15" fmla="*/ 1056290 h 1513490"/>
                  <a:gd name="connsiteX16" fmla="*/ 1860331 w 1860331"/>
                  <a:gd name="connsiteY16" fmla="*/ 1513490 h 1513490"/>
                  <a:gd name="connsiteX0" fmla="*/ 0 w 1860331"/>
                  <a:gd name="connsiteY0" fmla="*/ 0 h 1513490"/>
                  <a:gd name="connsiteX1" fmla="*/ 236483 w 1860331"/>
                  <a:gd name="connsiteY1" fmla="*/ 47296 h 1513490"/>
                  <a:gd name="connsiteX2" fmla="*/ 378373 w 1860331"/>
                  <a:gd name="connsiteY2" fmla="*/ 78828 h 1513490"/>
                  <a:gd name="connsiteX3" fmla="*/ 457200 w 1860331"/>
                  <a:gd name="connsiteY3" fmla="*/ 94593 h 1513490"/>
                  <a:gd name="connsiteX4" fmla="*/ 536028 w 1860331"/>
                  <a:gd name="connsiteY4" fmla="*/ 126124 h 1513490"/>
                  <a:gd name="connsiteX5" fmla="*/ 583324 w 1860331"/>
                  <a:gd name="connsiteY5" fmla="*/ 141890 h 1513490"/>
                  <a:gd name="connsiteX6" fmla="*/ 630621 w 1860331"/>
                  <a:gd name="connsiteY6" fmla="*/ 173421 h 1513490"/>
                  <a:gd name="connsiteX7" fmla="*/ 740979 w 1860331"/>
                  <a:gd name="connsiteY7" fmla="*/ 204952 h 1513490"/>
                  <a:gd name="connsiteX8" fmla="*/ 851338 w 1860331"/>
                  <a:gd name="connsiteY8" fmla="*/ 252248 h 1513490"/>
                  <a:gd name="connsiteX9" fmla="*/ 898635 w 1860331"/>
                  <a:gd name="connsiteY9" fmla="*/ 283779 h 1513490"/>
                  <a:gd name="connsiteX10" fmla="*/ 945931 w 1860331"/>
                  <a:gd name="connsiteY10" fmla="*/ 299545 h 1513490"/>
                  <a:gd name="connsiteX11" fmla="*/ 1040524 w 1860331"/>
                  <a:gd name="connsiteY11" fmla="*/ 346841 h 1513490"/>
                  <a:gd name="connsiteX12" fmla="*/ 1182414 w 1860331"/>
                  <a:gd name="connsiteY12" fmla="*/ 488731 h 1513490"/>
                  <a:gd name="connsiteX13" fmla="*/ 1229710 w 1860331"/>
                  <a:gd name="connsiteY13" fmla="*/ 536028 h 1513490"/>
                  <a:gd name="connsiteX14" fmla="*/ 1686910 w 1860331"/>
                  <a:gd name="connsiteY14" fmla="*/ 1056290 h 1513490"/>
                  <a:gd name="connsiteX15" fmla="*/ 1860331 w 1860331"/>
                  <a:gd name="connsiteY15" fmla="*/ 1513490 h 1513490"/>
                  <a:gd name="connsiteX0" fmla="*/ 0 w 1860331"/>
                  <a:gd name="connsiteY0" fmla="*/ 0 h 1513490"/>
                  <a:gd name="connsiteX1" fmla="*/ 236483 w 1860331"/>
                  <a:gd name="connsiteY1" fmla="*/ 47296 h 1513490"/>
                  <a:gd name="connsiteX2" fmla="*/ 378373 w 1860331"/>
                  <a:gd name="connsiteY2" fmla="*/ 78828 h 1513490"/>
                  <a:gd name="connsiteX3" fmla="*/ 457200 w 1860331"/>
                  <a:gd name="connsiteY3" fmla="*/ 94593 h 1513490"/>
                  <a:gd name="connsiteX4" fmla="*/ 536028 w 1860331"/>
                  <a:gd name="connsiteY4" fmla="*/ 126124 h 1513490"/>
                  <a:gd name="connsiteX5" fmla="*/ 583324 w 1860331"/>
                  <a:gd name="connsiteY5" fmla="*/ 141890 h 1513490"/>
                  <a:gd name="connsiteX6" fmla="*/ 630621 w 1860331"/>
                  <a:gd name="connsiteY6" fmla="*/ 173421 h 1513490"/>
                  <a:gd name="connsiteX7" fmla="*/ 740979 w 1860331"/>
                  <a:gd name="connsiteY7" fmla="*/ 204952 h 1513490"/>
                  <a:gd name="connsiteX8" fmla="*/ 851338 w 1860331"/>
                  <a:gd name="connsiteY8" fmla="*/ 252248 h 1513490"/>
                  <a:gd name="connsiteX9" fmla="*/ 898635 w 1860331"/>
                  <a:gd name="connsiteY9" fmla="*/ 283779 h 1513490"/>
                  <a:gd name="connsiteX10" fmla="*/ 945931 w 1860331"/>
                  <a:gd name="connsiteY10" fmla="*/ 299545 h 1513490"/>
                  <a:gd name="connsiteX11" fmla="*/ 1040524 w 1860331"/>
                  <a:gd name="connsiteY11" fmla="*/ 346841 h 1513490"/>
                  <a:gd name="connsiteX12" fmla="*/ 1182414 w 1860331"/>
                  <a:gd name="connsiteY12" fmla="*/ 488731 h 1513490"/>
                  <a:gd name="connsiteX13" fmla="*/ 1686910 w 1860331"/>
                  <a:gd name="connsiteY13" fmla="*/ 1056290 h 1513490"/>
                  <a:gd name="connsiteX14" fmla="*/ 1860331 w 1860331"/>
                  <a:gd name="connsiteY14" fmla="*/ 1513490 h 1513490"/>
                  <a:gd name="connsiteX0" fmla="*/ 0 w 1860331"/>
                  <a:gd name="connsiteY0" fmla="*/ 0 h 1513490"/>
                  <a:gd name="connsiteX1" fmla="*/ 236483 w 1860331"/>
                  <a:gd name="connsiteY1" fmla="*/ 47296 h 1513490"/>
                  <a:gd name="connsiteX2" fmla="*/ 378373 w 1860331"/>
                  <a:gd name="connsiteY2" fmla="*/ 78828 h 1513490"/>
                  <a:gd name="connsiteX3" fmla="*/ 457200 w 1860331"/>
                  <a:gd name="connsiteY3" fmla="*/ 94593 h 1513490"/>
                  <a:gd name="connsiteX4" fmla="*/ 536028 w 1860331"/>
                  <a:gd name="connsiteY4" fmla="*/ 126124 h 1513490"/>
                  <a:gd name="connsiteX5" fmla="*/ 583324 w 1860331"/>
                  <a:gd name="connsiteY5" fmla="*/ 141890 h 1513490"/>
                  <a:gd name="connsiteX6" fmla="*/ 630621 w 1860331"/>
                  <a:gd name="connsiteY6" fmla="*/ 173421 h 1513490"/>
                  <a:gd name="connsiteX7" fmla="*/ 740979 w 1860331"/>
                  <a:gd name="connsiteY7" fmla="*/ 204952 h 1513490"/>
                  <a:gd name="connsiteX8" fmla="*/ 851338 w 1860331"/>
                  <a:gd name="connsiteY8" fmla="*/ 252248 h 1513490"/>
                  <a:gd name="connsiteX9" fmla="*/ 898635 w 1860331"/>
                  <a:gd name="connsiteY9" fmla="*/ 283779 h 1513490"/>
                  <a:gd name="connsiteX10" fmla="*/ 945931 w 1860331"/>
                  <a:gd name="connsiteY10" fmla="*/ 299545 h 1513490"/>
                  <a:gd name="connsiteX11" fmla="*/ 1182414 w 1860331"/>
                  <a:gd name="connsiteY11" fmla="*/ 488731 h 1513490"/>
                  <a:gd name="connsiteX12" fmla="*/ 1686910 w 1860331"/>
                  <a:gd name="connsiteY12" fmla="*/ 1056290 h 1513490"/>
                  <a:gd name="connsiteX13" fmla="*/ 1860331 w 1860331"/>
                  <a:gd name="connsiteY13" fmla="*/ 1513490 h 1513490"/>
                  <a:gd name="connsiteX0" fmla="*/ 0 w 1860331"/>
                  <a:gd name="connsiteY0" fmla="*/ 0 h 1513490"/>
                  <a:gd name="connsiteX1" fmla="*/ 378373 w 1860331"/>
                  <a:gd name="connsiteY1" fmla="*/ 78828 h 1513490"/>
                  <a:gd name="connsiteX2" fmla="*/ 457200 w 1860331"/>
                  <a:gd name="connsiteY2" fmla="*/ 94593 h 1513490"/>
                  <a:gd name="connsiteX3" fmla="*/ 536028 w 1860331"/>
                  <a:gd name="connsiteY3" fmla="*/ 126124 h 1513490"/>
                  <a:gd name="connsiteX4" fmla="*/ 583324 w 1860331"/>
                  <a:gd name="connsiteY4" fmla="*/ 141890 h 1513490"/>
                  <a:gd name="connsiteX5" fmla="*/ 630621 w 1860331"/>
                  <a:gd name="connsiteY5" fmla="*/ 173421 h 1513490"/>
                  <a:gd name="connsiteX6" fmla="*/ 740979 w 1860331"/>
                  <a:gd name="connsiteY6" fmla="*/ 204952 h 1513490"/>
                  <a:gd name="connsiteX7" fmla="*/ 851338 w 1860331"/>
                  <a:gd name="connsiteY7" fmla="*/ 252248 h 1513490"/>
                  <a:gd name="connsiteX8" fmla="*/ 898635 w 1860331"/>
                  <a:gd name="connsiteY8" fmla="*/ 283779 h 1513490"/>
                  <a:gd name="connsiteX9" fmla="*/ 945931 w 1860331"/>
                  <a:gd name="connsiteY9" fmla="*/ 299545 h 1513490"/>
                  <a:gd name="connsiteX10" fmla="*/ 1182414 w 1860331"/>
                  <a:gd name="connsiteY10" fmla="*/ 488731 h 1513490"/>
                  <a:gd name="connsiteX11" fmla="*/ 1686910 w 1860331"/>
                  <a:gd name="connsiteY11" fmla="*/ 1056290 h 1513490"/>
                  <a:gd name="connsiteX12" fmla="*/ 1860331 w 1860331"/>
                  <a:gd name="connsiteY12" fmla="*/ 1513490 h 1513490"/>
                  <a:gd name="connsiteX0" fmla="*/ 0 w 1860331"/>
                  <a:gd name="connsiteY0" fmla="*/ 0 h 1513490"/>
                  <a:gd name="connsiteX1" fmla="*/ 457200 w 1860331"/>
                  <a:gd name="connsiteY1" fmla="*/ 94593 h 1513490"/>
                  <a:gd name="connsiteX2" fmla="*/ 536028 w 1860331"/>
                  <a:gd name="connsiteY2" fmla="*/ 126124 h 1513490"/>
                  <a:gd name="connsiteX3" fmla="*/ 583324 w 1860331"/>
                  <a:gd name="connsiteY3" fmla="*/ 141890 h 1513490"/>
                  <a:gd name="connsiteX4" fmla="*/ 630621 w 1860331"/>
                  <a:gd name="connsiteY4" fmla="*/ 173421 h 1513490"/>
                  <a:gd name="connsiteX5" fmla="*/ 740979 w 1860331"/>
                  <a:gd name="connsiteY5" fmla="*/ 204952 h 1513490"/>
                  <a:gd name="connsiteX6" fmla="*/ 851338 w 1860331"/>
                  <a:gd name="connsiteY6" fmla="*/ 252248 h 1513490"/>
                  <a:gd name="connsiteX7" fmla="*/ 898635 w 1860331"/>
                  <a:gd name="connsiteY7" fmla="*/ 283779 h 1513490"/>
                  <a:gd name="connsiteX8" fmla="*/ 945931 w 1860331"/>
                  <a:gd name="connsiteY8" fmla="*/ 299545 h 1513490"/>
                  <a:gd name="connsiteX9" fmla="*/ 1182414 w 1860331"/>
                  <a:gd name="connsiteY9" fmla="*/ 488731 h 1513490"/>
                  <a:gd name="connsiteX10" fmla="*/ 1686910 w 1860331"/>
                  <a:gd name="connsiteY10" fmla="*/ 1056290 h 1513490"/>
                  <a:gd name="connsiteX11" fmla="*/ 1860331 w 1860331"/>
                  <a:gd name="connsiteY11" fmla="*/ 1513490 h 1513490"/>
                  <a:gd name="connsiteX0" fmla="*/ 0 w 1860331"/>
                  <a:gd name="connsiteY0" fmla="*/ 0 h 1513490"/>
                  <a:gd name="connsiteX1" fmla="*/ 536028 w 1860331"/>
                  <a:gd name="connsiteY1" fmla="*/ 126124 h 1513490"/>
                  <a:gd name="connsiteX2" fmla="*/ 583324 w 1860331"/>
                  <a:gd name="connsiteY2" fmla="*/ 141890 h 1513490"/>
                  <a:gd name="connsiteX3" fmla="*/ 630621 w 1860331"/>
                  <a:gd name="connsiteY3" fmla="*/ 173421 h 1513490"/>
                  <a:gd name="connsiteX4" fmla="*/ 740979 w 1860331"/>
                  <a:gd name="connsiteY4" fmla="*/ 204952 h 1513490"/>
                  <a:gd name="connsiteX5" fmla="*/ 851338 w 1860331"/>
                  <a:gd name="connsiteY5" fmla="*/ 252248 h 1513490"/>
                  <a:gd name="connsiteX6" fmla="*/ 898635 w 1860331"/>
                  <a:gd name="connsiteY6" fmla="*/ 283779 h 1513490"/>
                  <a:gd name="connsiteX7" fmla="*/ 945931 w 1860331"/>
                  <a:gd name="connsiteY7" fmla="*/ 299545 h 1513490"/>
                  <a:gd name="connsiteX8" fmla="*/ 1182414 w 1860331"/>
                  <a:gd name="connsiteY8" fmla="*/ 488731 h 1513490"/>
                  <a:gd name="connsiteX9" fmla="*/ 1686910 w 1860331"/>
                  <a:gd name="connsiteY9" fmla="*/ 1056290 h 1513490"/>
                  <a:gd name="connsiteX10" fmla="*/ 1860331 w 1860331"/>
                  <a:gd name="connsiteY10" fmla="*/ 1513490 h 1513490"/>
                  <a:gd name="connsiteX0" fmla="*/ 0 w 1860331"/>
                  <a:gd name="connsiteY0" fmla="*/ 0 h 1513490"/>
                  <a:gd name="connsiteX1" fmla="*/ 583324 w 1860331"/>
                  <a:gd name="connsiteY1" fmla="*/ 141890 h 1513490"/>
                  <a:gd name="connsiteX2" fmla="*/ 630621 w 1860331"/>
                  <a:gd name="connsiteY2" fmla="*/ 173421 h 1513490"/>
                  <a:gd name="connsiteX3" fmla="*/ 740979 w 1860331"/>
                  <a:gd name="connsiteY3" fmla="*/ 204952 h 1513490"/>
                  <a:gd name="connsiteX4" fmla="*/ 851338 w 1860331"/>
                  <a:gd name="connsiteY4" fmla="*/ 252248 h 1513490"/>
                  <a:gd name="connsiteX5" fmla="*/ 898635 w 1860331"/>
                  <a:gd name="connsiteY5" fmla="*/ 283779 h 1513490"/>
                  <a:gd name="connsiteX6" fmla="*/ 945931 w 1860331"/>
                  <a:gd name="connsiteY6" fmla="*/ 299545 h 1513490"/>
                  <a:gd name="connsiteX7" fmla="*/ 1182414 w 1860331"/>
                  <a:gd name="connsiteY7" fmla="*/ 488731 h 1513490"/>
                  <a:gd name="connsiteX8" fmla="*/ 1686910 w 1860331"/>
                  <a:gd name="connsiteY8" fmla="*/ 1056290 h 1513490"/>
                  <a:gd name="connsiteX9" fmla="*/ 1860331 w 1860331"/>
                  <a:gd name="connsiteY9" fmla="*/ 1513490 h 1513490"/>
                  <a:gd name="connsiteX0" fmla="*/ 0 w 1860331"/>
                  <a:gd name="connsiteY0" fmla="*/ 0 h 1513490"/>
                  <a:gd name="connsiteX1" fmla="*/ 630621 w 1860331"/>
                  <a:gd name="connsiteY1" fmla="*/ 173421 h 1513490"/>
                  <a:gd name="connsiteX2" fmla="*/ 740979 w 1860331"/>
                  <a:gd name="connsiteY2" fmla="*/ 204952 h 1513490"/>
                  <a:gd name="connsiteX3" fmla="*/ 851338 w 1860331"/>
                  <a:gd name="connsiteY3" fmla="*/ 252248 h 1513490"/>
                  <a:gd name="connsiteX4" fmla="*/ 898635 w 1860331"/>
                  <a:gd name="connsiteY4" fmla="*/ 283779 h 1513490"/>
                  <a:gd name="connsiteX5" fmla="*/ 945931 w 1860331"/>
                  <a:gd name="connsiteY5" fmla="*/ 299545 h 1513490"/>
                  <a:gd name="connsiteX6" fmla="*/ 1182414 w 1860331"/>
                  <a:gd name="connsiteY6" fmla="*/ 488731 h 1513490"/>
                  <a:gd name="connsiteX7" fmla="*/ 1686910 w 1860331"/>
                  <a:gd name="connsiteY7" fmla="*/ 1056290 h 1513490"/>
                  <a:gd name="connsiteX8" fmla="*/ 1860331 w 1860331"/>
                  <a:gd name="connsiteY8" fmla="*/ 1513490 h 1513490"/>
                  <a:gd name="connsiteX0" fmla="*/ 0 w 1860331"/>
                  <a:gd name="connsiteY0" fmla="*/ 0 h 1513490"/>
                  <a:gd name="connsiteX1" fmla="*/ 740979 w 1860331"/>
                  <a:gd name="connsiteY1" fmla="*/ 204952 h 1513490"/>
                  <a:gd name="connsiteX2" fmla="*/ 851338 w 1860331"/>
                  <a:gd name="connsiteY2" fmla="*/ 252248 h 1513490"/>
                  <a:gd name="connsiteX3" fmla="*/ 898635 w 1860331"/>
                  <a:gd name="connsiteY3" fmla="*/ 283779 h 1513490"/>
                  <a:gd name="connsiteX4" fmla="*/ 945931 w 1860331"/>
                  <a:gd name="connsiteY4" fmla="*/ 299545 h 1513490"/>
                  <a:gd name="connsiteX5" fmla="*/ 1182414 w 1860331"/>
                  <a:gd name="connsiteY5" fmla="*/ 488731 h 1513490"/>
                  <a:gd name="connsiteX6" fmla="*/ 1686910 w 1860331"/>
                  <a:gd name="connsiteY6" fmla="*/ 1056290 h 1513490"/>
                  <a:gd name="connsiteX7" fmla="*/ 1860331 w 1860331"/>
                  <a:gd name="connsiteY7" fmla="*/ 1513490 h 1513490"/>
                  <a:gd name="connsiteX0" fmla="*/ 0 w 1860331"/>
                  <a:gd name="connsiteY0" fmla="*/ 0 h 1513490"/>
                  <a:gd name="connsiteX1" fmla="*/ 851338 w 1860331"/>
                  <a:gd name="connsiteY1" fmla="*/ 252248 h 1513490"/>
                  <a:gd name="connsiteX2" fmla="*/ 898635 w 1860331"/>
                  <a:gd name="connsiteY2" fmla="*/ 283779 h 1513490"/>
                  <a:gd name="connsiteX3" fmla="*/ 945931 w 1860331"/>
                  <a:gd name="connsiteY3" fmla="*/ 299545 h 1513490"/>
                  <a:gd name="connsiteX4" fmla="*/ 1182414 w 1860331"/>
                  <a:gd name="connsiteY4" fmla="*/ 488731 h 1513490"/>
                  <a:gd name="connsiteX5" fmla="*/ 1686910 w 1860331"/>
                  <a:gd name="connsiteY5" fmla="*/ 1056290 h 1513490"/>
                  <a:gd name="connsiteX6" fmla="*/ 1860331 w 1860331"/>
                  <a:gd name="connsiteY6" fmla="*/ 1513490 h 1513490"/>
                  <a:gd name="connsiteX0" fmla="*/ 0 w 1860331"/>
                  <a:gd name="connsiteY0" fmla="*/ 0 h 1513490"/>
                  <a:gd name="connsiteX1" fmla="*/ 898635 w 1860331"/>
                  <a:gd name="connsiteY1" fmla="*/ 283779 h 1513490"/>
                  <a:gd name="connsiteX2" fmla="*/ 945931 w 1860331"/>
                  <a:gd name="connsiteY2" fmla="*/ 299545 h 1513490"/>
                  <a:gd name="connsiteX3" fmla="*/ 1182414 w 1860331"/>
                  <a:gd name="connsiteY3" fmla="*/ 488731 h 1513490"/>
                  <a:gd name="connsiteX4" fmla="*/ 1686910 w 1860331"/>
                  <a:gd name="connsiteY4" fmla="*/ 1056290 h 1513490"/>
                  <a:gd name="connsiteX5" fmla="*/ 1860331 w 1860331"/>
                  <a:gd name="connsiteY5" fmla="*/ 1513490 h 1513490"/>
                  <a:gd name="connsiteX0" fmla="*/ 0 w 1860331"/>
                  <a:gd name="connsiteY0" fmla="*/ 0 h 1513490"/>
                  <a:gd name="connsiteX1" fmla="*/ 945931 w 1860331"/>
                  <a:gd name="connsiteY1" fmla="*/ 299545 h 1513490"/>
                  <a:gd name="connsiteX2" fmla="*/ 1182414 w 1860331"/>
                  <a:gd name="connsiteY2" fmla="*/ 488731 h 1513490"/>
                  <a:gd name="connsiteX3" fmla="*/ 1686910 w 1860331"/>
                  <a:gd name="connsiteY3" fmla="*/ 1056290 h 1513490"/>
                  <a:gd name="connsiteX4" fmla="*/ 1860331 w 1860331"/>
                  <a:gd name="connsiteY4" fmla="*/ 1513490 h 1513490"/>
                  <a:gd name="connsiteX0" fmla="*/ 0 w 1860331"/>
                  <a:gd name="connsiteY0" fmla="*/ 0 h 1513490"/>
                  <a:gd name="connsiteX1" fmla="*/ 1182414 w 1860331"/>
                  <a:gd name="connsiteY1" fmla="*/ 488731 h 1513490"/>
                  <a:gd name="connsiteX2" fmla="*/ 1686910 w 1860331"/>
                  <a:gd name="connsiteY2" fmla="*/ 1056290 h 1513490"/>
                  <a:gd name="connsiteX3" fmla="*/ 1860331 w 1860331"/>
                  <a:gd name="connsiteY3" fmla="*/ 1513490 h 1513490"/>
                  <a:gd name="connsiteX0" fmla="*/ 0 w 1860331"/>
                  <a:gd name="connsiteY0" fmla="*/ 0 h 1513490"/>
                  <a:gd name="connsiteX1" fmla="*/ 1182414 w 1860331"/>
                  <a:gd name="connsiteY1" fmla="*/ 488731 h 1513490"/>
                  <a:gd name="connsiteX2" fmla="*/ 1686910 w 1860331"/>
                  <a:gd name="connsiteY2" fmla="*/ 1056290 h 1513490"/>
                  <a:gd name="connsiteX3" fmla="*/ 1860331 w 1860331"/>
                  <a:gd name="connsiteY3" fmla="*/ 1513490 h 1513490"/>
                  <a:gd name="connsiteX0" fmla="*/ 0 w 1860331"/>
                  <a:gd name="connsiteY0" fmla="*/ 0 h 1513490"/>
                  <a:gd name="connsiteX1" fmla="*/ 1182414 w 1860331"/>
                  <a:gd name="connsiteY1" fmla="*/ 488731 h 1513490"/>
                  <a:gd name="connsiteX2" fmla="*/ 1686910 w 1860331"/>
                  <a:gd name="connsiteY2" fmla="*/ 1056290 h 1513490"/>
                  <a:gd name="connsiteX3" fmla="*/ 1860331 w 1860331"/>
                  <a:gd name="connsiteY3" fmla="*/ 1513490 h 1513490"/>
                  <a:gd name="connsiteX0" fmla="*/ 0 w 1860331"/>
                  <a:gd name="connsiteY0" fmla="*/ 0 h 1513490"/>
                  <a:gd name="connsiteX1" fmla="*/ 1182414 w 1860331"/>
                  <a:gd name="connsiteY1" fmla="*/ 488731 h 1513490"/>
                  <a:gd name="connsiteX2" fmla="*/ 1686910 w 1860331"/>
                  <a:gd name="connsiteY2" fmla="*/ 1056290 h 1513490"/>
                  <a:gd name="connsiteX3" fmla="*/ 1860331 w 1860331"/>
                  <a:gd name="connsiteY3" fmla="*/ 1513490 h 1513490"/>
                  <a:gd name="connsiteX0" fmla="*/ 0 w 1860331"/>
                  <a:gd name="connsiteY0" fmla="*/ 0 h 1513490"/>
                  <a:gd name="connsiteX1" fmla="*/ 1686910 w 1860331"/>
                  <a:gd name="connsiteY1" fmla="*/ 1056290 h 1513490"/>
                  <a:gd name="connsiteX2" fmla="*/ 1860331 w 1860331"/>
                  <a:gd name="connsiteY2" fmla="*/ 1513490 h 1513490"/>
                  <a:gd name="connsiteX0" fmla="*/ 0 w 1860331"/>
                  <a:gd name="connsiteY0" fmla="*/ 0 h 1513490"/>
                  <a:gd name="connsiteX1" fmla="*/ 1227327 w 1860331"/>
                  <a:gd name="connsiteY1" fmla="*/ 498644 h 1513490"/>
                  <a:gd name="connsiteX2" fmla="*/ 1860331 w 1860331"/>
                  <a:gd name="connsiteY2" fmla="*/ 1513490 h 1513490"/>
                  <a:gd name="connsiteX0" fmla="*/ 0 w 1860331"/>
                  <a:gd name="connsiteY0" fmla="*/ 0 h 1513490"/>
                  <a:gd name="connsiteX1" fmla="*/ 1227327 w 1860331"/>
                  <a:gd name="connsiteY1" fmla="*/ 498644 h 1513490"/>
                  <a:gd name="connsiteX2" fmla="*/ 1860331 w 1860331"/>
                  <a:gd name="connsiteY2" fmla="*/ 1513490 h 1513490"/>
                  <a:gd name="connsiteX0" fmla="*/ 0 w 1860331"/>
                  <a:gd name="connsiteY0" fmla="*/ 0 h 1513490"/>
                  <a:gd name="connsiteX1" fmla="*/ 1227327 w 1860331"/>
                  <a:gd name="connsiteY1" fmla="*/ 498644 h 1513490"/>
                  <a:gd name="connsiteX2" fmla="*/ 1860331 w 1860331"/>
                  <a:gd name="connsiteY2" fmla="*/ 1513490 h 1513490"/>
                  <a:gd name="connsiteX0" fmla="*/ 0 w 1860331"/>
                  <a:gd name="connsiteY0" fmla="*/ 0 h 1513490"/>
                  <a:gd name="connsiteX1" fmla="*/ 1227327 w 1860331"/>
                  <a:gd name="connsiteY1" fmla="*/ 498644 h 1513490"/>
                  <a:gd name="connsiteX2" fmla="*/ 1860331 w 1860331"/>
                  <a:gd name="connsiteY2" fmla="*/ 1513490 h 1513490"/>
                  <a:gd name="connsiteX0" fmla="*/ 0 w 1860331"/>
                  <a:gd name="connsiteY0" fmla="*/ 0 h 1513490"/>
                  <a:gd name="connsiteX1" fmla="*/ 1227327 w 1860331"/>
                  <a:gd name="connsiteY1" fmla="*/ 498644 h 1513490"/>
                  <a:gd name="connsiteX2" fmla="*/ 1860331 w 1860331"/>
                  <a:gd name="connsiteY2" fmla="*/ 1513490 h 1513490"/>
                </a:gdLst>
                <a:ahLst/>
                <a:cxnLst>
                  <a:cxn ang="0">
                    <a:pos x="connsiteX0" y="connsiteY0"/>
                  </a:cxn>
                  <a:cxn ang="0">
                    <a:pos x="connsiteX1" y="connsiteY1"/>
                  </a:cxn>
                  <a:cxn ang="0">
                    <a:pos x="connsiteX2" y="connsiteY2"/>
                  </a:cxn>
                </a:cxnLst>
                <a:rect l="l" t="t" r="r" b="b"/>
                <a:pathLst>
                  <a:path w="1860331" h="1513490">
                    <a:moveTo>
                      <a:pt x="0" y="0"/>
                    </a:moveTo>
                    <a:cubicBezTo>
                      <a:pt x="401019" y="16170"/>
                      <a:pt x="969843" y="261328"/>
                      <a:pt x="1227327" y="498644"/>
                    </a:cubicBezTo>
                    <a:cubicBezTo>
                      <a:pt x="1484811" y="735960"/>
                      <a:pt x="1762688" y="1094770"/>
                      <a:pt x="1860331" y="1513490"/>
                    </a:cubicBezTo>
                  </a:path>
                </a:pathLst>
              </a:custGeom>
              <a:noFill/>
              <a:ln w="19050" cap="rnd">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a:solidFill>
                    <a:schemeClr val="lt1"/>
                  </a:solidFill>
                </a:endParaRPr>
              </a:p>
            </p:txBody>
          </p:sp>
          <p:sp>
            <p:nvSpPr>
              <p:cNvPr id="86" name="Freeform 71">
                <a:extLst>
                  <a:ext uri="{FF2B5EF4-FFF2-40B4-BE49-F238E27FC236}">
                    <a16:creationId xmlns:a16="http://schemas.microsoft.com/office/drawing/2014/main" id="{5188C8CE-7BF7-47F7-B894-AB01B0C12F41}"/>
                  </a:ext>
                </a:extLst>
              </p:cNvPr>
              <p:cNvSpPr/>
              <p:nvPr/>
            </p:nvSpPr>
            <p:spPr>
              <a:xfrm rot="16589802" flipH="1" flipV="1">
                <a:off x="2773498" y="2216803"/>
                <a:ext cx="108470" cy="182194"/>
              </a:xfrm>
              <a:custGeom>
                <a:avLst/>
                <a:gdLst>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78378 w 329184"/>
                  <a:gd name="connsiteY5" fmla="*/ 161980 h 276933"/>
                  <a:gd name="connsiteX6" fmla="*/ 83603 w 329184"/>
                  <a:gd name="connsiteY6" fmla="*/ 177655 h 276933"/>
                  <a:gd name="connsiteX7" fmla="*/ 114954 w 329184"/>
                  <a:gd name="connsiteY7" fmla="*/ 209006 h 276933"/>
                  <a:gd name="connsiteX8" fmla="*/ 130629 w 329184"/>
                  <a:gd name="connsiteY8" fmla="*/ 224681 h 276933"/>
                  <a:gd name="connsiteX9" fmla="*/ 146304 w 329184"/>
                  <a:gd name="connsiteY9" fmla="*/ 240357 h 276933"/>
                  <a:gd name="connsiteX10" fmla="*/ 161980 w 329184"/>
                  <a:gd name="connsiteY10" fmla="*/ 245582 h 276933"/>
                  <a:gd name="connsiteX11" fmla="*/ 182880 w 329184"/>
                  <a:gd name="connsiteY11" fmla="*/ 261257 h 276933"/>
                  <a:gd name="connsiteX12" fmla="*/ 198556 w 329184"/>
                  <a:gd name="connsiteY12" fmla="*/ 266482 h 276933"/>
                  <a:gd name="connsiteX13" fmla="*/ 214231 w 329184"/>
                  <a:gd name="connsiteY13" fmla="*/ 276933 h 276933"/>
                  <a:gd name="connsiteX14" fmla="*/ 245582 w 329184"/>
                  <a:gd name="connsiteY14" fmla="*/ 219456 h 276933"/>
                  <a:gd name="connsiteX15" fmla="*/ 256032 w 329184"/>
                  <a:gd name="connsiteY15" fmla="*/ 135854 h 276933"/>
                  <a:gd name="connsiteX16" fmla="*/ 266483 w 329184"/>
                  <a:gd name="connsiteY16" fmla="*/ 120178 h 276933"/>
                  <a:gd name="connsiteX17" fmla="*/ 282158 w 329184"/>
                  <a:gd name="connsiteY17" fmla="*/ 83602 h 276933"/>
                  <a:gd name="connsiteX18" fmla="*/ 297834 w 329184"/>
                  <a:gd name="connsiteY18" fmla="*/ 52252 h 276933"/>
                  <a:gd name="connsiteX19" fmla="*/ 313509 w 329184"/>
                  <a:gd name="connsiteY19" fmla="*/ 20901 h 276933"/>
                  <a:gd name="connsiteX20" fmla="*/ 329184 w 329184"/>
                  <a:gd name="connsiteY20" fmla="*/ 0 h 276933"/>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78378 w 329184"/>
                  <a:gd name="connsiteY5" fmla="*/ 161980 h 276933"/>
                  <a:gd name="connsiteX6" fmla="*/ 83603 w 329184"/>
                  <a:gd name="connsiteY6" fmla="*/ 177655 h 276933"/>
                  <a:gd name="connsiteX7" fmla="*/ 114954 w 329184"/>
                  <a:gd name="connsiteY7" fmla="*/ 209006 h 276933"/>
                  <a:gd name="connsiteX8" fmla="*/ 130629 w 329184"/>
                  <a:gd name="connsiteY8" fmla="*/ 224681 h 276933"/>
                  <a:gd name="connsiteX9" fmla="*/ 146304 w 329184"/>
                  <a:gd name="connsiteY9" fmla="*/ 240357 h 276933"/>
                  <a:gd name="connsiteX10" fmla="*/ 161980 w 329184"/>
                  <a:gd name="connsiteY10" fmla="*/ 245582 h 276933"/>
                  <a:gd name="connsiteX11" fmla="*/ 182880 w 329184"/>
                  <a:gd name="connsiteY11" fmla="*/ 261257 h 276933"/>
                  <a:gd name="connsiteX12" fmla="*/ 198556 w 329184"/>
                  <a:gd name="connsiteY12" fmla="*/ 266482 h 276933"/>
                  <a:gd name="connsiteX13" fmla="*/ 214231 w 329184"/>
                  <a:gd name="connsiteY13" fmla="*/ 276933 h 276933"/>
                  <a:gd name="connsiteX14" fmla="*/ 245582 w 329184"/>
                  <a:gd name="connsiteY14" fmla="*/ 219456 h 276933"/>
                  <a:gd name="connsiteX15" fmla="*/ 266483 w 329184"/>
                  <a:gd name="connsiteY15" fmla="*/ 120178 h 276933"/>
                  <a:gd name="connsiteX16" fmla="*/ 282158 w 329184"/>
                  <a:gd name="connsiteY16" fmla="*/ 83602 h 276933"/>
                  <a:gd name="connsiteX17" fmla="*/ 297834 w 329184"/>
                  <a:gd name="connsiteY17" fmla="*/ 52252 h 276933"/>
                  <a:gd name="connsiteX18" fmla="*/ 313509 w 329184"/>
                  <a:gd name="connsiteY18" fmla="*/ 20901 h 276933"/>
                  <a:gd name="connsiteX19" fmla="*/ 329184 w 329184"/>
                  <a:gd name="connsiteY19" fmla="*/ 0 h 276933"/>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78378 w 329184"/>
                  <a:gd name="connsiteY5" fmla="*/ 161980 h 276933"/>
                  <a:gd name="connsiteX6" fmla="*/ 83603 w 329184"/>
                  <a:gd name="connsiteY6" fmla="*/ 177655 h 276933"/>
                  <a:gd name="connsiteX7" fmla="*/ 114954 w 329184"/>
                  <a:gd name="connsiteY7" fmla="*/ 209006 h 276933"/>
                  <a:gd name="connsiteX8" fmla="*/ 130629 w 329184"/>
                  <a:gd name="connsiteY8" fmla="*/ 224681 h 276933"/>
                  <a:gd name="connsiteX9" fmla="*/ 146304 w 329184"/>
                  <a:gd name="connsiteY9" fmla="*/ 240357 h 276933"/>
                  <a:gd name="connsiteX10" fmla="*/ 161980 w 329184"/>
                  <a:gd name="connsiteY10" fmla="*/ 245582 h 276933"/>
                  <a:gd name="connsiteX11" fmla="*/ 182880 w 329184"/>
                  <a:gd name="connsiteY11" fmla="*/ 261257 h 276933"/>
                  <a:gd name="connsiteX12" fmla="*/ 198556 w 329184"/>
                  <a:gd name="connsiteY12" fmla="*/ 266482 h 276933"/>
                  <a:gd name="connsiteX13" fmla="*/ 214231 w 329184"/>
                  <a:gd name="connsiteY13" fmla="*/ 276933 h 276933"/>
                  <a:gd name="connsiteX14" fmla="*/ 245582 w 329184"/>
                  <a:gd name="connsiteY14" fmla="*/ 219456 h 276933"/>
                  <a:gd name="connsiteX15" fmla="*/ 282703 w 329184"/>
                  <a:gd name="connsiteY15" fmla="*/ 134370 h 276933"/>
                  <a:gd name="connsiteX16" fmla="*/ 282158 w 329184"/>
                  <a:gd name="connsiteY16" fmla="*/ 83602 h 276933"/>
                  <a:gd name="connsiteX17" fmla="*/ 297834 w 329184"/>
                  <a:gd name="connsiteY17" fmla="*/ 52252 h 276933"/>
                  <a:gd name="connsiteX18" fmla="*/ 313509 w 329184"/>
                  <a:gd name="connsiteY18" fmla="*/ 20901 h 276933"/>
                  <a:gd name="connsiteX19" fmla="*/ 329184 w 329184"/>
                  <a:gd name="connsiteY19" fmla="*/ 0 h 276933"/>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78378 w 329184"/>
                  <a:gd name="connsiteY5" fmla="*/ 161980 h 276933"/>
                  <a:gd name="connsiteX6" fmla="*/ 83603 w 329184"/>
                  <a:gd name="connsiteY6" fmla="*/ 177655 h 276933"/>
                  <a:gd name="connsiteX7" fmla="*/ 114954 w 329184"/>
                  <a:gd name="connsiteY7" fmla="*/ 209006 h 276933"/>
                  <a:gd name="connsiteX8" fmla="*/ 130629 w 329184"/>
                  <a:gd name="connsiteY8" fmla="*/ 224681 h 276933"/>
                  <a:gd name="connsiteX9" fmla="*/ 146304 w 329184"/>
                  <a:gd name="connsiteY9" fmla="*/ 240357 h 276933"/>
                  <a:gd name="connsiteX10" fmla="*/ 161980 w 329184"/>
                  <a:gd name="connsiteY10" fmla="*/ 245582 h 276933"/>
                  <a:gd name="connsiteX11" fmla="*/ 182880 w 329184"/>
                  <a:gd name="connsiteY11" fmla="*/ 261257 h 276933"/>
                  <a:gd name="connsiteX12" fmla="*/ 198556 w 329184"/>
                  <a:gd name="connsiteY12" fmla="*/ 266482 h 276933"/>
                  <a:gd name="connsiteX13" fmla="*/ 214231 w 329184"/>
                  <a:gd name="connsiteY13" fmla="*/ 276933 h 276933"/>
                  <a:gd name="connsiteX14" fmla="*/ 245582 w 329184"/>
                  <a:gd name="connsiteY14" fmla="*/ 219456 h 276933"/>
                  <a:gd name="connsiteX15" fmla="*/ 282703 w 329184"/>
                  <a:gd name="connsiteY15" fmla="*/ 134370 h 276933"/>
                  <a:gd name="connsiteX16" fmla="*/ 298378 w 329184"/>
                  <a:gd name="connsiteY16" fmla="*/ 89684 h 276933"/>
                  <a:gd name="connsiteX17" fmla="*/ 297834 w 329184"/>
                  <a:gd name="connsiteY17" fmla="*/ 52252 h 276933"/>
                  <a:gd name="connsiteX18" fmla="*/ 313509 w 329184"/>
                  <a:gd name="connsiteY18" fmla="*/ 20901 h 276933"/>
                  <a:gd name="connsiteX19" fmla="*/ 329184 w 329184"/>
                  <a:gd name="connsiteY19" fmla="*/ 0 h 276933"/>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78378 w 329184"/>
                  <a:gd name="connsiteY5" fmla="*/ 161980 h 276933"/>
                  <a:gd name="connsiteX6" fmla="*/ 83603 w 329184"/>
                  <a:gd name="connsiteY6" fmla="*/ 177655 h 276933"/>
                  <a:gd name="connsiteX7" fmla="*/ 114954 w 329184"/>
                  <a:gd name="connsiteY7" fmla="*/ 209006 h 276933"/>
                  <a:gd name="connsiteX8" fmla="*/ 130629 w 329184"/>
                  <a:gd name="connsiteY8" fmla="*/ 224681 h 276933"/>
                  <a:gd name="connsiteX9" fmla="*/ 146304 w 329184"/>
                  <a:gd name="connsiteY9" fmla="*/ 240357 h 276933"/>
                  <a:gd name="connsiteX10" fmla="*/ 161980 w 329184"/>
                  <a:gd name="connsiteY10" fmla="*/ 245582 h 276933"/>
                  <a:gd name="connsiteX11" fmla="*/ 182880 w 329184"/>
                  <a:gd name="connsiteY11" fmla="*/ 261257 h 276933"/>
                  <a:gd name="connsiteX12" fmla="*/ 198556 w 329184"/>
                  <a:gd name="connsiteY12" fmla="*/ 266482 h 276933"/>
                  <a:gd name="connsiteX13" fmla="*/ 214231 w 329184"/>
                  <a:gd name="connsiteY13" fmla="*/ 276933 h 276933"/>
                  <a:gd name="connsiteX14" fmla="*/ 245582 w 329184"/>
                  <a:gd name="connsiteY14" fmla="*/ 219456 h 276933"/>
                  <a:gd name="connsiteX15" fmla="*/ 282703 w 329184"/>
                  <a:gd name="connsiteY15" fmla="*/ 134370 h 276933"/>
                  <a:gd name="connsiteX16" fmla="*/ 298378 w 329184"/>
                  <a:gd name="connsiteY16" fmla="*/ 89684 h 276933"/>
                  <a:gd name="connsiteX17" fmla="*/ 309999 w 329184"/>
                  <a:gd name="connsiteY17" fmla="*/ 56307 h 276933"/>
                  <a:gd name="connsiteX18" fmla="*/ 313509 w 329184"/>
                  <a:gd name="connsiteY18" fmla="*/ 20901 h 276933"/>
                  <a:gd name="connsiteX19" fmla="*/ 329184 w 329184"/>
                  <a:gd name="connsiteY19" fmla="*/ 0 h 276933"/>
                  <a:gd name="connsiteX0" fmla="*/ 0 w 329184"/>
                  <a:gd name="connsiteY0" fmla="*/ 80052 h 289058"/>
                  <a:gd name="connsiteX1" fmla="*/ 31351 w 329184"/>
                  <a:gd name="connsiteY1" fmla="*/ 90502 h 289058"/>
                  <a:gd name="connsiteX2" fmla="*/ 36576 w 329184"/>
                  <a:gd name="connsiteY2" fmla="*/ 106178 h 289058"/>
                  <a:gd name="connsiteX3" fmla="*/ 62702 w 329184"/>
                  <a:gd name="connsiteY3" fmla="*/ 137529 h 289058"/>
                  <a:gd name="connsiteX4" fmla="*/ 67927 w 329184"/>
                  <a:gd name="connsiteY4" fmla="*/ 153204 h 289058"/>
                  <a:gd name="connsiteX5" fmla="*/ 78378 w 329184"/>
                  <a:gd name="connsiteY5" fmla="*/ 174105 h 289058"/>
                  <a:gd name="connsiteX6" fmla="*/ 83603 w 329184"/>
                  <a:gd name="connsiteY6" fmla="*/ 189780 h 289058"/>
                  <a:gd name="connsiteX7" fmla="*/ 114954 w 329184"/>
                  <a:gd name="connsiteY7" fmla="*/ 221131 h 289058"/>
                  <a:gd name="connsiteX8" fmla="*/ 130629 w 329184"/>
                  <a:gd name="connsiteY8" fmla="*/ 236806 h 289058"/>
                  <a:gd name="connsiteX9" fmla="*/ 146304 w 329184"/>
                  <a:gd name="connsiteY9" fmla="*/ 252482 h 289058"/>
                  <a:gd name="connsiteX10" fmla="*/ 161980 w 329184"/>
                  <a:gd name="connsiteY10" fmla="*/ 257707 h 289058"/>
                  <a:gd name="connsiteX11" fmla="*/ 182880 w 329184"/>
                  <a:gd name="connsiteY11" fmla="*/ 273382 h 289058"/>
                  <a:gd name="connsiteX12" fmla="*/ 198556 w 329184"/>
                  <a:gd name="connsiteY12" fmla="*/ 278607 h 289058"/>
                  <a:gd name="connsiteX13" fmla="*/ 214231 w 329184"/>
                  <a:gd name="connsiteY13" fmla="*/ 289058 h 289058"/>
                  <a:gd name="connsiteX14" fmla="*/ 245582 w 329184"/>
                  <a:gd name="connsiteY14" fmla="*/ 231581 h 289058"/>
                  <a:gd name="connsiteX15" fmla="*/ 282703 w 329184"/>
                  <a:gd name="connsiteY15" fmla="*/ 146495 h 289058"/>
                  <a:gd name="connsiteX16" fmla="*/ 298378 w 329184"/>
                  <a:gd name="connsiteY16" fmla="*/ 101809 h 289058"/>
                  <a:gd name="connsiteX17" fmla="*/ 309999 w 329184"/>
                  <a:gd name="connsiteY17" fmla="*/ 68432 h 289058"/>
                  <a:gd name="connsiteX18" fmla="*/ 293234 w 329184"/>
                  <a:gd name="connsiteY18" fmla="*/ 2614 h 289058"/>
                  <a:gd name="connsiteX19" fmla="*/ 329184 w 329184"/>
                  <a:gd name="connsiteY19" fmla="*/ 12125 h 289058"/>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78378 w 329184"/>
                  <a:gd name="connsiteY5" fmla="*/ 161980 h 276933"/>
                  <a:gd name="connsiteX6" fmla="*/ 83603 w 329184"/>
                  <a:gd name="connsiteY6" fmla="*/ 177655 h 276933"/>
                  <a:gd name="connsiteX7" fmla="*/ 114954 w 329184"/>
                  <a:gd name="connsiteY7" fmla="*/ 209006 h 276933"/>
                  <a:gd name="connsiteX8" fmla="*/ 130629 w 329184"/>
                  <a:gd name="connsiteY8" fmla="*/ 224681 h 276933"/>
                  <a:gd name="connsiteX9" fmla="*/ 146304 w 329184"/>
                  <a:gd name="connsiteY9" fmla="*/ 240357 h 276933"/>
                  <a:gd name="connsiteX10" fmla="*/ 161980 w 329184"/>
                  <a:gd name="connsiteY10" fmla="*/ 245582 h 276933"/>
                  <a:gd name="connsiteX11" fmla="*/ 182880 w 329184"/>
                  <a:gd name="connsiteY11" fmla="*/ 261257 h 276933"/>
                  <a:gd name="connsiteX12" fmla="*/ 198556 w 329184"/>
                  <a:gd name="connsiteY12" fmla="*/ 266482 h 276933"/>
                  <a:gd name="connsiteX13" fmla="*/ 214231 w 329184"/>
                  <a:gd name="connsiteY13" fmla="*/ 276933 h 276933"/>
                  <a:gd name="connsiteX14" fmla="*/ 245582 w 329184"/>
                  <a:gd name="connsiteY14" fmla="*/ 219456 h 276933"/>
                  <a:gd name="connsiteX15" fmla="*/ 282703 w 329184"/>
                  <a:gd name="connsiteY15" fmla="*/ 134370 h 276933"/>
                  <a:gd name="connsiteX16" fmla="*/ 298378 w 329184"/>
                  <a:gd name="connsiteY16" fmla="*/ 89684 h 276933"/>
                  <a:gd name="connsiteX17" fmla="*/ 309999 w 329184"/>
                  <a:gd name="connsiteY17" fmla="*/ 56307 h 276933"/>
                  <a:gd name="connsiteX18" fmla="*/ 329184 w 329184"/>
                  <a:gd name="connsiteY18" fmla="*/ 0 h 276933"/>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78378 w 329184"/>
                  <a:gd name="connsiteY5" fmla="*/ 161980 h 276933"/>
                  <a:gd name="connsiteX6" fmla="*/ 83603 w 329184"/>
                  <a:gd name="connsiteY6" fmla="*/ 177655 h 276933"/>
                  <a:gd name="connsiteX7" fmla="*/ 114954 w 329184"/>
                  <a:gd name="connsiteY7" fmla="*/ 209006 h 276933"/>
                  <a:gd name="connsiteX8" fmla="*/ 130629 w 329184"/>
                  <a:gd name="connsiteY8" fmla="*/ 224681 h 276933"/>
                  <a:gd name="connsiteX9" fmla="*/ 146304 w 329184"/>
                  <a:gd name="connsiteY9" fmla="*/ 240357 h 276933"/>
                  <a:gd name="connsiteX10" fmla="*/ 161980 w 329184"/>
                  <a:gd name="connsiteY10" fmla="*/ 245582 h 276933"/>
                  <a:gd name="connsiteX11" fmla="*/ 182880 w 329184"/>
                  <a:gd name="connsiteY11" fmla="*/ 261257 h 276933"/>
                  <a:gd name="connsiteX12" fmla="*/ 198556 w 329184"/>
                  <a:gd name="connsiteY12" fmla="*/ 266482 h 276933"/>
                  <a:gd name="connsiteX13" fmla="*/ 214231 w 329184"/>
                  <a:gd name="connsiteY13" fmla="*/ 276933 h 276933"/>
                  <a:gd name="connsiteX14" fmla="*/ 251665 w 329184"/>
                  <a:gd name="connsiteY14" fmla="*/ 225539 h 276933"/>
                  <a:gd name="connsiteX15" fmla="*/ 282703 w 329184"/>
                  <a:gd name="connsiteY15" fmla="*/ 134370 h 276933"/>
                  <a:gd name="connsiteX16" fmla="*/ 298378 w 329184"/>
                  <a:gd name="connsiteY16" fmla="*/ 89684 h 276933"/>
                  <a:gd name="connsiteX17" fmla="*/ 309999 w 329184"/>
                  <a:gd name="connsiteY17" fmla="*/ 56307 h 276933"/>
                  <a:gd name="connsiteX18" fmla="*/ 329184 w 329184"/>
                  <a:gd name="connsiteY18" fmla="*/ 0 h 276933"/>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78378 w 329184"/>
                  <a:gd name="connsiteY5" fmla="*/ 161980 h 276933"/>
                  <a:gd name="connsiteX6" fmla="*/ 114954 w 329184"/>
                  <a:gd name="connsiteY6" fmla="*/ 209006 h 276933"/>
                  <a:gd name="connsiteX7" fmla="*/ 130629 w 329184"/>
                  <a:gd name="connsiteY7" fmla="*/ 224681 h 276933"/>
                  <a:gd name="connsiteX8" fmla="*/ 146304 w 329184"/>
                  <a:gd name="connsiteY8" fmla="*/ 240357 h 276933"/>
                  <a:gd name="connsiteX9" fmla="*/ 161980 w 329184"/>
                  <a:gd name="connsiteY9" fmla="*/ 245582 h 276933"/>
                  <a:gd name="connsiteX10" fmla="*/ 182880 w 329184"/>
                  <a:gd name="connsiteY10" fmla="*/ 261257 h 276933"/>
                  <a:gd name="connsiteX11" fmla="*/ 198556 w 329184"/>
                  <a:gd name="connsiteY11" fmla="*/ 266482 h 276933"/>
                  <a:gd name="connsiteX12" fmla="*/ 214231 w 329184"/>
                  <a:gd name="connsiteY12" fmla="*/ 276933 h 276933"/>
                  <a:gd name="connsiteX13" fmla="*/ 251665 w 329184"/>
                  <a:gd name="connsiteY13" fmla="*/ 225539 h 276933"/>
                  <a:gd name="connsiteX14" fmla="*/ 282703 w 329184"/>
                  <a:gd name="connsiteY14" fmla="*/ 134370 h 276933"/>
                  <a:gd name="connsiteX15" fmla="*/ 298378 w 329184"/>
                  <a:gd name="connsiteY15" fmla="*/ 89684 h 276933"/>
                  <a:gd name="connsiteX16" fmla="*/ 309999 w 329184"/>
                  <a:gd name="connsiteY16" fmla="*/ 56307 h 276933"/>
                  <a:gd name="connsiteX17" fmla="*/ 329184 w 329184"/>
                  <a:gd name="connsiteY17" fmla="*/ 0 h 276933"/>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67927 w 329184"/>
                  <a:gd name="connsiteY4" fmla="*/ 141079 h 276933"/>
                  <a:gd name="connsiteX5" fmla="*/ 114954 w 329184"/>
                  <a:gd name="connsiteY5" fmla="*/ 209006 h 276933"/>
                  <a:gd name="connsiteX6" fmla="*/ 130629 w 329184"/>
                  <a:gd name="connsiteY6" fmla="*/ 224681 h 276933"/>
                  <a:gd name="connsiteX7" fmla="*/ 146304 w 329184"/>
                  <a:gd name="connsiteY7" fmla="*/ 240357 h 276933"/>
                  <a:gd name="connsiteX8" fmla="*/ 161980 w 329184"/>
                  <a:gd name="connsiteY8" fmla="*/ 245582 h 276933"/>
                  <a:gd name="connsiteX9" fmla="*/ 182880 w 329184"/>
                  <a:gd name="connsiteY9" fmla="*/ 261257 h 276933"/>
                  <a:gd name="connsiteX10" fmla="*/ 198556 w 329184"/>
                  <a:gd name="connsiteY10" fmla="*/ 266482 h 276933"/>
                  <a:gd name="connsiteX11" fmla="*/ 214231 w 329184"/>
                  <a:gd name="connsiteY11" fmla="*/ 276933 h 276933"/>
                  <a:gd name="connsiteX12" fmla="*/ 251665 w 329184"/>
                  <a:gd name="connsiteY12" fmla="*/ 225539 h 276933"/>
                  <a:gd name="connsiteX13" fmla="*/ 282703 w 329184"/>
                  <a:gd name="connsiteY13" fmla="*/ 134370 h 276933"/>
                  <a:gd name="connsiteX14" fmla="*/ 298378 w 329184"/>
                  <a:gd name="connsiteY14" fmla="*/ 89684 h 276933"/>
                  <a:gd name="connsiteX15" fmla="*/ 309999 w 329184"/>
                  <a:gd name="connsiteY15" fmla="*/ 56307 h 276933"/>
                  <a:gd name="connsiteX16" fmla="*/ 329184 w 329184"/>
                  <a:gd name="connsiteY16" fmla="*/ 0 h 276933"/>
                  <a:gd name="connsiteX0" fmla="*/ 0 w 329184"/>
                  <a:gd name="connsiteY0" fmla="*/ 67927 h 276933"/>
                  <a:gd name="connsiteX1" fmla="*/ 31351 w 329184"/>
                  <a:gd name="connsiteY1" fmla="*/ 78377 h 276933"/>
                  <a:gd name="connsiteX2" fmla="*/ 36576 w 329184"/>
                  <a:gd name="connsiteY2" fmla="*/ 94053 h 276933"/>
                  <a:gd name="connsiteX3" fmla="*/ 62702 w 329184"/>
                  <a:gd name="connsiteY3" fmla="*/ 125404 h 276933"/>
                  <a:gd name="connsiteX4" fmla="*/ 114954 w 329184"/>
                  <a:gd name="connsiteY4" fmla="*/ 209006 h 276933"/>
                  <a:gd name="connsiteX5" fmla="*/ 130629 w 329184"/>
                  <a:gd name="connsiteY5" fmla="*/ 224681 h 276933"/>
                  <a:gd name="connsiteX6" fmla="*/ 146304 w 329184"/>
                  <a:gd name="connsiteY6" fmla="*/ 240357 h 276933"/>
                  <a:gd name="connsiteX7" fmla="*/ 161980 w 329184"/>
                  <a:gd name="connsiteY7" fmla="*/ 245582 h 276933"/>
                  <a:gd name="connsiteX8" fmla="*/ 182880 w 329184"/>
                  <a:gd name="connsiteY8" fmla="*/ 261257 h 276933"/>
                  <a:gd name="connsiteX9" fmla="*/ 198556 w 329184"/>
                  <a:gd name="connsiteY9" fmla="*/ 266482 h 276933"/>
                  <a:gd name="connsiteX10" fmla="*/ 214231 w 329184"/>
                  <a:gd name="connsiteY10" fmla="*/ 276933 h 276933"/>
                  <a:gd name="connsiteX11" fmla="*/ 251665 w 329184"/>
                  <a:gd name="connsiteY11" fmla="*/ 225539 h 276933"/>
                  <a:gd name="connsiteX12" fmla="*/ 282703 w 329184"/>
                  <a:gd name="connsiteY12" fmla="*/ 134370 h 276933"/>
                  <a:gd name="connsiteX13" fmla="*/ 298378 w 329184"/>
                  <a:gd name="connsiteY13" fmla="*/ 89684 h 276933"/>
                  <a:gd name="connsiteX14" fmla="*/ 309999 w 329184"/>
                  <a:gd name="connsiteY14" fmla="*/ 56307 h 276933"/>
                  <a:gd name="connsiteX15" fmla="*/ 329184 w 329184"/>
                  <a:gd name="connsiteY15" fmla="*/ 0 h 276933"/>
                  <a:gd name="connsiteX0" fmla="*/ 0 w 329184"/>
                  <a:gd name="connsiteY0" fmla="*/ 67927 h 276933"/>
                  <a:gd name="connsiteX1" fmla="*/ 31351 w 329184"/>
                  <a:gd name="connsiteY1" fmla="*/ 78377 h 276933"/>
                  <a:gd name="connsiteX2" fmla="*/ 36576 w 329184"/>
                  <a:gd name="connsiteY2" fmla="*/ 94053 h 276933"/>
                  <a:gd name="connsiteX3" fmla="*/ 56228 w 329184"/>
                  <a:gd name="connsiteY3" fmla="*/ 100544 h 276933"/>
                  <a:gd name="connsiteX4" fmla="*/ 62702 w 329184"/>
                  <a:gd name="connsiteY4" fmla="*/ 125404 h 276933"/>
                  <a:gd name="connsiteX5" fmla="*/ 114954 w 329184"/>
                  <a:gd name="connsiteY5" fmla="*/ 209006 h 276933"/>
                  <a:gd name="connsiteX6" fmla="*/ 130629 w 329184"/>
                  <a:gd name="connsiteY6" fmla="*/ 224681 h 276933"/>
                  <a:gd name="connsiteX7" fmla="*/ 146304 w 329184"/>
                  <a:gd name="connsiteY7" fmla="*/ 240357 h 276933"/>
                  <a:gd name="connsiteX8" fmla="*/ 161980 w 329184"/>
                  <a:gd name="connsiteY8" fmla="*/ 245582 h 276933"/>
                  <a:gd name="connsiteX9" fmla="*/ 182880 w 329184"/>
                  <a:gd name="connsiteY9" fmla="*/ 261257 h 276933"/>
                  <a:gd name="connsiteX10" fmla="*/ 198556 w 329184"/>
                  <a:gd name="connsiteY10" fmla="*/ 266482 h 276933"/>
                  <a:gd name="connsiteX11" fmla="*/ 214231 w 329184"/>
                  <a:gd name="connsiteY11" fmla="*/ 276933 h 276933"/>
                  <a:gd name="connsiteX12" fmla="*/ 251665 w 329184"/>
                  <a:gd name="connsiteY12" fmla="*/ 225539 h 276933"/>
                  <a:gd name="connsiteX13" fmla="*/ 282703 w 329184"/>
                  <a:gd name="connsiteY13" fmla="*/ 134370 h 276933"/>
                  <a:gd name="connsiteX14" fmla="*/ 298378 w 329184"/>
                  <a:gd name="connsiteY14" fmla="*/ 89684 h 276933"/>
                  <a:gd name="connsiteX15" fmla="*/ 309999 w 329184"/>
                  <a:gd name="connsiteY15" fmla="*/ 56307 h 276933"/>
                  <a:gd name="connsiteX16" fmla="*/ 329184 w 329184"/>
                  <a:gd name="connsiteY16" fmla="*/ 0 h 276933"/>
                  <a:gd name="connsiteX0" fmla="*/ 0 w 329184"/>
                  <a:gd name="connsiteY0" fmla="*/ 67927 h 276933"/>
                  <a:gd name="connsiteX1" fmla="*/ 31351 w 329184"/>
                  <a:gd name="connsiteY1" fmla="*/ 78377 h 276933"/>
                  <a:gd name="connsiteX2" fmla="*/ 56228 w 329184"/>
                  <a:gd name="connsiteY2" fmla="*/ 100544 h 276933"/>
                  <a:gd name="connsiteX3" fmla="*/ 62702 w 329184"/>
                  <a:gd name="connsiteY3" fmla="*/ 125404 h 276933"/>
                  <a:gd name="connsiteX4" fmla="*/ 114954 w 329184"/>
                  <a:gd name="connsiteY4" fmla="*/ 209006 h 276933"/>
                  <a:gd name="connsiteX5" fmla="*/ 130629 w 329184"/>
                  <a:gd name="connsiteY5" fmla="*/ 224681 h 276933"/>
                  <a:gd name="connsiteX6" fmla="*/ 146304 w 329184"/>
                  <a:gd name="connsiteY6" fmla="*/ 240357 h 276933"/>
                  <a:gd name="connsiteX7" fmla="*/ 161980 w 329184"/>
                  <a:gd name="connsiteY7" fmla="*/ 245582 h 276933"/>
                  <a:gd name="connsiteX8" fmla="*/ 182880 w 329184"/>
                  <a:gd name="connsiteY8" fmla="*/ 261257 h 276933"/>
                  <a:gd name="connsiteX9" fmla="*/ 198556 w 329184"/>
                  <a:gd name="connsiteY9" fmla="*/ 266482 h 276933"/>
                  <a:gd name="connsiteX10" fmla="*/ 214231 w 329184"/>
                  <a:gd name="connsiteY10" fmla="*/ 276933 h 276933"/>
                  <a:gd name="connsiteX11" fmla="*/ 251665 w 329184"/>
                  <a:gd name="connsiteY11" fmla="*/ 225539 h 276933"/>
                  <a:gd name="connsiteX12" fmla="*/ 282703 w 329184"/>
                  <a:gd name="connsiteY12" fmla="*/ 134370 h 276933"/>
                  <a:gd name="connsiteX13" fmla="*/ 298378 w 329184"/>
                  <a:gd name="connsiteY13" fmla="*/ 89684 h 276933"/>
                  <a:gd name="connsiteX14" fmla="*/ 309999 w 329184"/>
                  <a:gd name="connsiteY14" fmla="*/ 56307 h 276933"/>
                  <a:gd name="connsiteX15" fmla="*/ 329184 w 329184"/>
                  <a:gd name="connsiteY15" fmla="*/ 0 h 276933"/>
                  <a:gd name="connsiteX0" fmla="*/ 0 w 329184"/>
                  <a:gd name="connsiteY0" fmla="*/ 67927 h 276933"/>
                  <a:gd name="connsiteX1" fmla="*/ 31351 w 329184"/>
                  <a:gd name="connsiteY1" fmla="*/ 78377 h 276933"/>
                  <a:gd name="connsiteX2" fmla="*/ 56228 w 329184"/>
                  <a:gd name="connsiteY2" fmla="*/ 100544 h 276933"/>
                  <a:gd name="connsiteX3" fmla="*/ 114954 w 329184"/>
                  <a:gd name="connsiteY3" fmla="*/ 209006 h 276933"/>
                  <a:gd name="connsiteX4" fmla="*/ 130629 w 329184"/>
                  <a:gd name="connsiteY4" fmla="*/ 224681 h 276933"/>
                  <a:gd name="connsiteX5" fmla="*/ 146304 w 329184"/>
                  <a:gd name="connsiteY5" fmla="*/ 240357 h 276933"/>
                  <a:gd name="connsiteX6" fmla="*/ 161980 w 329184"/>
                  <a:gd name="connsiteY6" fmla="*/ 245582 h 276933"/>
                  <a:gd name="connsiteX7" fmla="*/ 182880 w 329184"/>
                  <a:gd name="connsiteY7" fmla="*/ 261257 h 276933"/>
                  <a:gd name="connsiteX8" fmla="*/ 198556 w 329184"/>
                  <a:gd name="connsiteY8" fmla="*/ 266482 h 276933"/>
                  <a:gd name="connsiteX9" fmla="*/ 214231 w 329184"/>
                  <a:gd name="connsiteY9" fmla="*/ 276933 h 276933"/>
                  <a:gd name="connsiteX10" fmla="*/ 251665 w 329184"/>
                  <a:gd name="connsiteY10" fmla="*/ 225539 h 276933"/>
                  <a:gd name="connsiteX11" fmla="*/ 282703 w 329184"/>
                  <a:gd name="connsiteY11" fmla="*/ 134370 h 276933"/>
                  <a:gd name="connsiteX12" fmla="*/ 298378 w 329184"/>
                  <a:gd name="connsiteY12" fmla="*/ 89684 h 276933"/>
                  <a:gd name="connsiteX13" fmla="*/ 309999 w 329184"/>
                  <a:gd name="connsiteY13" fmla="*/ 56307 h 276933"/>
                  <a:gd name="connsiteX14" fmla="*/ 329184 w 329184"/>
                  <a:gd name="connsiteY14" fmla="*/ 0 h 276933"/>
                  <a:gd name="connsiteX0" fmla="*/ 0 w 329184"/>
                  <a:gd name="connsiteY0" fmla="*/ 67927 h 276933"/>
                  <a:gd name="connsiteX1" fmla="*/ 31351 w 329184"/>
                  <a:gd name="connsiteY1" fmla="*/ 78377 h 276933"/>
                  <a:gd name="connsiteX2" fmla="*/ 114954 w 329184"/>
                  <a:gd name="connsiteY2" fmla="*/ 209006 h 276933"/>
                  <a:gd name="connsiteX3" fmla="*/ 130629 w 329184"/>
                  <a:gd name="connsiteY3" fmla="*/ 224681 h 276933"/>
                  <a:gd name="connsiteX4" fmla="*/ 146304 w 329184"/>
                  <a:gd name="connsiteY4" fmla="*/ 240357 h 276933"/>
                  <a:gd name="connsiteX5" fmla="*/ 161980 w 329184"/>
                  <a:gd name="connsiteY5" fmla="*/ 245582 h 276933"/>
                  <a:gd name="connsiteX6" fmla="*/ 182880 w 329184"/>
                  <a:gd name="connsiteY6" fmla="*/ 261257 h 276933"/>
                  <a:gd name="connsiteX7" fmla="*/ 198556 w 329184"/>
                  <a:gd name="connsiteY7" fmla="*/ 266482 h 276933"/>
                  <a:gd name="connsiteX8" fmla="*/ 214231 w 329184"/>
                  <a:gd name="connsiteY8" fmla="*/ 276933 h 276933"/>
                  <a:gd name="connsiteX9" fmla="*/ 251665 w 329184"/>
                  <a:gd name="connsiteY9" fmla="*/ 225539 h 276933"/>
                  <a:gd name="connsiteX10" fmla="*/ 282703 w 329184"/>
                  <a:gd name="connsiteY10" fmla="*/ 134370 h 276933"/>
                  <a:gd name="connsiteX11" fmla="*/ 298378 w 329184"/>
                  <a:gd name="connsiteY11" fmla="*/ 89684 h 276933"/>
                  <a:gd name="connsiteX12" fmla="*/ 309999 w 329184"/>
                  <a:gd name="connsiteY12" fmla="*/ 56307 h 276933"/>
                  <a:gd name="connsiteX13" fmla="*/ 329184 w 329184"/>
                  <a:gd name="connsiteY13" fmla="*/ 0 h 276933"/>
                  <a:gd name="connsiteX0" fmla="*/ 0 w 329184"/>
                  <a:gd name="connsiteY0" fmla="*/ 67927 h 276933"/>
                  <a:gd name="connsiteX1" fmla="*/ 114954 w 329184"/>
                  <a:gd name="connsiteY1" fmla="*/ 209006 h 276933"/>
                  <a:gd name="connsiteX2" fmla="*/ 130629 w 329184"/>
                  <a:gd name="connsiteY2" fmla="*/ 224681 h 276933"/>
                  <a:gd name="connsiteX3" fmla="*/ 146304 w 329184"/>
                  <a:gd name="connsiteY3" fmla="*/ 240357 h 276933"/>
                  <a:gd name="connsiteX4" fmla="*/ 161980 w 329184"/>
                  <a:gd name="connsiteY4" fmla="*/ 245582 h 276933"/>
                  <a:gd name="connsiteX5" fmla="*/ 182880 w 329184"/>
                  <a:gd name="connsiteY5" fmla="*/ 261257 h 276933"/>
                  <a:gd name="connsiteX6" fmla="*/ 198556 w 329184"/>
                  <a:gd name="connsiteY6" fmla="*/ 266482 h 276933"/>
                  <a:gd name="connsiteX7" fmla="*/ 214231 w 329184"/>
                  <a:gd name="connsiteY7" fmla="*/ 276933 h 276933"/>
                  <a:gd name="connsiteX8" fmla="*/ 251665 w 329184"/>
                  <a:gd name="connsiteY8" fmla="*/ 225539 h 276933"/>
                  <a:gd name="connsiteX9" fmla="*/ 282703 w 329184"/>
                  <a:gd name="connsiteY9" fmla="*/ 134370 h 276933"/>
                  <a:gd name="connsiteX10" fmla="*/ 298378 w 329184"/>
                  <a:gd name="connsiteY10" fmla="*/ 89684 h 276933"/>
                  <a:gd name="connsiteX11" fmla="*/ 309999 w 329184"/>
                  <a:gd name="connsiteY11" fmla="*/ 56307 h 276933"/>
                  <a:gd name="connsiteX12" fmla="*/ 329184 w 329184"/>
                  <a:gd name="connsiteY12" fmla="*/ 0 h 276933"/>
                  <a:gd name="connsiteX0" fmla="*/ 0 w 329184"/>
                  <a:gd name="connsiteY0" fmla="*/ 67927 h 276933"/>
                  <a:gd name="connsiteX1" fmla="*/ 130629 w 329184"/>
                  <a:gd name="connsiteY1" fmla="*/ 224681 h 276933"/>
                  <a:gd name="connsiteX2" fmla="*/ 146304 w 329184"/>
                  <a:gd name="connsiteY2" fmla="*/ 240357 h 276933"/>
                  <a:gd name="connsiteX3" fmla="*/ 161980 w 329184"/>
                  <a:gd name="connsiteY3" fmla="*/ 245582 h 276933"/>
                  <a:gd name="connsiteX4" fmla="*/ 182880 w 329184"/>
                  <a:gd name="connsiteY4" fmla="*/ 261257 h 276933"/>
                  <a:gd name="connsiteX5" fmla="*/ 198556 w 329184"/>
                  <a:gd name="connsiteY5" fmla="*/ 266482 h 276933"/>
                  <a:gd name="connsiteX6" fmla="*/ 214231 w 329184"/>
                  <a:gd name="connsiteY6" fmla="*/ 276933 h 276933"/>
                  <a:gd name="connsiteX7" fmla="*/ 251665 w 329184"/>
                  <a:gd name="connsiteY7" fmla="*/ 225539 h 276933"/>
                  <a:gd name="connsiteX8" fmla="*/ 282703 w 329184"/>
                  <a:gd name="connsiteY8" fmla="*/ 134370 h 276933"/>
                  <a:gd name="connsiteX9" fmla="*/ 298378 w 329184"/>
                  <a:gd name="connsiteY9" fmla="*/ 89684 h 276933"/>
                  <a:gd name="connsiteX10" fmla="*/ 309999 w 329184"/>
                  <a:gd name="connsiteY10" fmla="*/ 56307 h 276933"/>
                  <a:gd name="connsiteX11" fmla="*/ 329184 w 329184"/>
                  <a:gd name="connsiteY11" fmla="*/ 0 h 276933"/>
                  <a:gd name="connsiteX0" fmla="*/ 0 w 329184"/>
                  <a:gd name="connsiteY0" fmla="*/ 67927 h 276933"/>
                  <a:gd name="connsiteX1" fmla="*/ 130629 w 329184"/>
                  <a:gd name="connsiteY1" fmla="*/ 224681 h 276933"/>
                  <a:gd name="connsiteX2" fmla="*/ 146304 w 329184"/>
                  <a:gd name="connsiteY2" fmla="*/ 240357 h 276933"/>
                  <a:gd name="connsiteX3" fmla="*/ 182880 w 329184"/>
                  <a:gd name="connsiteY3" fmla="*/ 261257 h 276933"/>
                  <a:gd name="connsiteX4" fmla="*/ 198556 w 329184"/>
                  <a:gd name="connsiteY4" fmla="*/ 266482 h 276933"/>
                  <a:gd name="connsiteX5" fmla="*/ 214231 w 329184"/>
                  <a:gd name="connsiteY5" fmla="*/ 276933 h 276933"/>
                  <a:gd name="connsiteX6" fmla="*/ 251665 w 329184"/>
                  <a:gd name="connsiteY6" fmla="*/ 225539 h 276933"/>
                  <a:gd name="connsiteX7" fmla="*/ 282703 w 329184"/>
                  <a:gd name="connsiteY7" fmla="*/ 134370 h 276933"/>
                  <a:gd name="connsiteX8" fmla="*/ 298378 w 329184"/>
                  <a:gd name="connsiteY8" fmla="*/ 89684 h 276933"/>
                  <a:gd name="connsiteX9" fmla="*/ 309999 w 329184"/>
                  <a:gd name="connsiteY9" fmla="*/ 56307 h 276933"/>
                  <a:gd name="connsiteX10" fmla="*/ 329184 w 329184"/>
                  <a:gd name="connsiteY10" fmla="*/ 0 h 276933"/>
                  <a:gd name="connsiteX0" fmla="*/ 0 w 329184"/>
                  <a:gd name="connsiteY0" fmla="*/ 67927 h 276933"/>
                  <a:gd name="connsiteX1" fmla="*/ 130629 w 329184"/>
                  <a:gd name="connsiteY1" fmla="*/ 224681 h 276933"/>
                  <a:gd name="connsiteX2" fmla="*/ 146304 w 329184"/>
                  <a:gd name="connsiteY2" fmla="*/ 240357 h 276933"/>
                  <a:gd name="connsiteX3" fmla="*/ 198556 w 329184"/>
                  <a:gd name="connsiteY3" fmla="*/ 266482 h 276933"/>
                  <a:gd name="connsiteX4" fmla="*/ 214231 w 329184"/>
                  <a:gd name="connsiteY4" fmla="*/ 276933 h 276933"/>
                  <a:gd name="connsiteX5" fmla="*/ 251665 w 329184"/>
                  <a:gd name="connsiteY5" fmla="*/ 225539 h 276933"/>
                  <a:gd name="connsiteX6" fmla="*/ 282703 w 329184"/>
                  <a:gd name="connsiteY6" fmla="*/ 134370 h 276933"/>
                  <a:gd name="connsiteX7" fmla="*/ 298378 w 329184"/>
                  <a:gd name="connsiteY7" fmla="*/ 89684 h 276933"/>
                  <a:gd name="connsiteX8" fmla="*/ 309999 w 329184"/>
                  <a:gd name="connsiteY8" fmla="*/ 56307 h 276933"/>
                  <a:gd name="connsiteX9" fmla="*/ 329184 w 329184"/>
                  <a:gd name="connsiteY9" fmla="*/ 0 h 276933"/>
                  <a:gd name="connsiteX0" fmla="*/ 0 w 329184"/>
                  <a:gd name="connsiteY0" fmla="*/ 67927 h 276933"/>
                  <a:gd name="connsiteX1" fmla="*/ 130629 w 329184"/>
                  <a:gd name="connsiteY1" fmla="*/ 224681 h 276933"/>
                  <a:gd name="connsiteX2" fmla="*/ 146304 w 329184"/>
                  <a:gd name="connsiteY2" fmla="*/ 240357 h 276933"/>
                  <a:gd name="connsiteX3" fmla="*/ 214231 w 329184"/>
                  <a:gd name="connsiteY3" fmla="*/ 276933 h 276933"/>
                  <a:gd name="connsiteX4" fmla="*/ 251665 w 329184"/>
                  <a:gd name="connsiteY4" fmla="*/ 225539 h 276933"/>
                  <a:gd name="connsiteX5" fmla="*/ 282703 w 329184"/>
                  <a:gd name="connsiteY5" fmla="*/ 134370 h 276933"/>
                  <a:gd name="connsiteX6" fmla="*/ 298378 w 329184"/>
                  <a:gd name="connsiteY6" fmla="*/ 89684 h 276933"/>
                  <a:gd name="connsiteX7" fmla="*/ 309999 w 329184"/>
                  <a:gd name="connsiteY7" fmla="*/ 56307 h 276933"/>
                  <a:gd name="connsiteX8" fmla="*/ 329184 w 329184"/>
                  <a:gd name="connsiteY8" fmla="*/ 0 h 276933"/>
                  <a:gd name="connsiteX0" fmla="*/ 0 w 329184"/>
                  <a:gd name="connsiteY0" fmla="*/ 67927 h 276933"/>
                  <a:gd name="connsiteX1" fmla="*/ 130629 w 329184"/>
                  <a:gd name="connsiteY1" fmla="*/ 224681 h 276933"/>
                  <a:gd name="connsiteX2" fmla="*/ 214231 w 329184"/>
                  <a:gd name="connsiteY2" fmla="*/ 276933 h 276933"/>
                  <a:gd name="connsiteX3" fmla="*/ 251665 w 329184"/>
                  <a:gd name="connsiteY3" fmla="*/ 225539 h 276933"/>
                  <a:gd name="connsiteX4" fmla="*/ 282703 w 329184"/>
                  <a:gd name="connsiteY4" fmla="*/ 134370 h 276933"/>
                  <a:gd name="connsiteX5" fmla="*/ 298378 w 329184"/>
                  <a:gd name="connsiteY5" fmla="*/ 89684 h 276933"/>
                  <a:gd name="connsiteX6" fmla="*/ 309999 w 329184"/>
                  <a:gd name="connsiteY6" fmla="*/ 56307 h 276933"/>
                  <a:gd name="connsiteX7" fmla="*/ 329184 w 329184"/>
                  <a:gd name="connsiteY7" fmla="*/ 0 h 276933"/>
                  <a:gd name="connsiteX0" fmla="*/ 0 w 329184"/>
                  <a:gd name="connsiteY0" fmla="*/ 67927 h 276933"/>
                  <a:gd name="connsiteX1" fmla="*/ 214231 w 329184"/>
                  <a:gd name="connsiteY1" fmla="*/ 276933 h 276933"/>
                  <a:gd name="connsiteX2" fmla="*/ 251665 w 329184"/>
                  <a:gd name="connsiteY2" fmla="*/ 225539 h 276933"/>
                  <a:gd name="connsiteX3" fmla="*/ 282703 w 329184"/>
                  <a:gd name="connsiteY3" fmla="*/ 134370 h 276933"/>
                  <a:gd name="connsiteX4" fmla="*/ 298378 w 329184"/>
                  <a:gd name="connsiteY4" fmla="*/ 89684 h 276933"/>
                  <a:gd name="connsiteX5" fmla="*/ 309999 w 329184"/>
                  <a:gd name="connsiteY5" fmla="*/ 56307 h 276933"/>
                  <a:gd name="connsiteX6" fmla="*/ 329184 w 329184"/>
                  <a:gd name="connsiteY6" fmla="*/ 0 h 276933"/>
                  <a:gd name="connsiteX0" fmla="*/ 0 w 329184"/>
                  <a:gd name="connsiteY0" fmla="*/ 67927 h 276933"/>
                  <a:gd name="connsiteX1" fmla="*/ 214231 w 329184"/>
                  <a:gd name="connsiteY1" fmla="*/ 276933 h 276933"/>
                  <a:gd name="connsiteX2" fmla="*/ 251665 w 329184"/>
                  <a:gd name="connsiteY2" fmla="*/ 225539 h 276933"/>
                  <a:gd name="connsiteX3" fmla="*/ 282703 w 329184"/>
                  <a:gd name="connsiteY3" fmla="*/ 134370 h 276933"/>
                  <a:gd name="connsiteX4" fmla="*/ 298378 w 329184"/>
                  <a:gd name="connsiteY4" fmla="*/ 89684 h 276933"/>
                  <a:gd name="connsiteX5" fmla="*/ 329184 w 329184"/>
                  <a:gd name="connsiteY5" fmla="*/ 0 h 276933"/>
                  <a:gd name="connsiteX0" fmla="*/ 0 w 329184"/>
                  <a:gd name="connsiteY0" fmla="*/ 67927 h 276933"/>
                  <a:gd name="connsiteX1" fmla="*/ 214231 w 329184"/>
                  <a:gd name="connsiteY1" fmla="*/ 276933 h 276933"/>
                  <a:gd name="connsiteX2" fmla="*/ 251665 w 329184"/>
                  <a:gd name="connsiteY2" fmla="*/ 225539 h 276933"/>
                  <a:gd name="connsiteX3" fmla="*/ 298378 w 329184"/>
                  <a:gd name="connsiteY3" fmla="*/ 89684 h 276933"/>
                  <a:gd name="connsiteX4" fmla="*/ 329184 w 329184"/>
                  <a:gd name="connsiteY4" fmla="*/ 0 h 276933"/>
                  <a:gd name="connsiteX0" fmla="*/ 0 w 329184"/>
                  <a:gd name="connsiteY0" fmla="*/ 67927 h 276999"/>
                  <a:gd name="connsiteX1" fmla="*/ 214231 w 329184"/>
                  <a:gd name="connsiteY1" fmla="*/ 276933 h 276999"/>
                  <a:gd name="connsiteX2" fmla="*/ 298378 w 329184"/>
                  <a:gd name="connsiteY2" fmla="*/ 89684 h 276999"/>
                  <a:gd name="connsiteX3" fmla="*/ 329184 w 329184"/>
                  <a:gd name="connsiteY3" fmla="*/ 0 h 276999"/>
                  <a:gd name="connsiteX0" fmla="*/ 0 w 329184"/>
                  <a:gd name="connsiteY0" fmla="*/ 67927 h 276933"/>
                  <a:gd name="connsiteX1" fmla="*/ 214231 w 329184"/>
                  <a:gd name="connsiteY1" fmla="*/ 276933 h 276933"/>
                  <a:gd name="connsiteX2" fmla="*/ 329184 w 329184"/>
                  <a:gd name="connsiteY2" fmla="*/ 0 h 276933"/>
                  <a:gd name="connsiteX0" fmla="*/ 0 w 323662"/>
                  <a:gd name="connsiteY0" fmla="*/ 97883 h 306889"/>
                  <a:gd name="connsiteX1" fmla="*/ 214231 w 323662"/>
                  <a:gd name="connsiteY1" fmla="*/ 306889 h 306889"/>
                  <a:gd name="connsiteX2" fmla="*/ 323662 w 323662"/>
                  <a:gd name="connsiteY2" fmla="*/ 0 h 306889"/>
                </a:gdLst>
                <a:ahLst/>
                <a:cxnLst>
                  <a:cxn ang="0">
                    <a:pos x="connsiteX0" y="connsiteY0"/>
                  </a:cxn>
                  <a:cxn ang="0">
                    <a:pos x="connsiteX1" y="connsiteY1"/>
                  </a:cxn>
                  <a:cxn ang="0">
                    <a:pos x="connsiteX2" y="connsiteY2"/>
                  </a:cxn>
                </a:cxnLst>
                <a:rect l="l" t="t" r="r" b="b"/>
                <a:pathLst>
                  <a:path w="323662" h="306889">
                    <a:moveTo>
                      <a:pt x="0" y="97883"/>
                    </a:moveTo>
                    <a:lnTo>
                      <a:pt x="214231" y="306889"/>
                    </a:lnTo>
                    <a:cubicBezTo>
                      <a:pt x="269095" y="295568"/>
                      <a:pt x="299714" y="57694"/>
                      <a:pt x="323662" y="0"/>
                    </a:cubicBezTo>
                  </a:path>
                </a:pathLst>
              </a:custGeom>
              <a:noFill/>
              <a:ln w="19050" cap="rnd">
                <a:solidFill>
                  <a:schemeClr val="tx1">
                    <a:lumMod val="85000"/>
                    <a:lumOff val="1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3200">
                  <a:solidFill>
                    <a:schemeClr val="lt1"/>
                  </a:solidFill>
                </a:endParaRPr>
              </a:p>
            </p:txBody>
          </p:sp>
        </p:grpSp>
      </p:grpSp>
    </p:spTree>
    <p:extLst>
      <p:ext uri="{BB962C8B-B14F-4D97-AF65-F5344CB8AC3E}">
        <p14:creationId xmlns:p14="http://schemas.microsoft.com/office/powerpoint/2010/main" val="4097282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fltVal val="0"/>
                                          </p:val>
                                        </p:tav>
                                        <p:tav tm="100000">
                                          <p:val>
                                            <p:strVal val="#ppt_w"/>
                                          </p:val>
                                        </p:tav>
                                      </p:tavLst>
                                    </p:anim>
                                    <p:anim calcmode="lin" valueType="num">
                                      <p:cBhvr>
                                        <p:cTn id="8" dur="500" fill="hold"/>
                                        <p:tgtEl>
                                          <p:spTgt spid="40"/>
                                        </p:tgtEl>
                                        <p:attrNameLst>
                                          <p:attrName>ppt_h</p:attrName>
                                        </p:attrNameLst>
                                      </p:cBhvr>
                                      <p:tavLst>
                                        <p:tav tm="0">
                                          <p:val>
                                            <p:fltVal val="0"/>
                                          </p:val>
                                        </p:tav>
                                        <p:tav tm="100000">
                                          <p:val>
                                            <p:strVal val="#ppt_h"/>
                                          </p:val>
                                        </p:tav>
                                      </p:tavLst>
                                    </p:anim>
                                    <p:animEffect transition="in" filter="fade">
                                      <p:cBhvr>
                                        <p:cTn id="9" dur="500"/>
                                        <p:tgtEl>
                                          <p:spTgt spid="4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3"/>
                                        </p:tgtEl>
                                        <p:attrNameLst>
                                          <p:attrName>style.visibility</p:attrName>
                                        </p:attrNameLst>
                                      </p:cBhvr>
                                      <p:to>
                                        <p:strVal val="visible"/>
                                      </p:to>
                                    </p:set>
                                    <p:anim calcmode="lin" valueType="num">
                                      <p:cBhvr>
                                        <p:cTn id="14" dur="500" fill="hold"/>
                                        <p:tgtEl>
                                          <p:spTgt spid="53"/>
                                        </p:tgtEl>
                                        <p:attrNameLst>
                                          <p:attrName>ppt_w</p:attrName>
                                        </p:attrNameLst>
                                      </p:cBhvr>
                                      <p:tavLst>
                                        <p:tav tm="0">
                                          <p:val>
                                            <p:fltVal val="0"/>
                                          </p:val>
                                        </p:tav>
                                        <p:tav tm="100000">
                                          <p:val>
                                            <p:strVal val="#ppt_w"/>
                                          </p:val>
                                        </p:tav>
                                      </p:tavLst>
                                    </p:anim>
                                    <p:anim calcmode="lin" valueType="num">
                                      <p:cBhvr>
                                        <p:cTn id="15" dur="500" fill="hold"/>
                                        <p:tgtEl>
                                          <p:spTgt spid="53"/>
                                        </p:tgtEl>
                                        <p:attrNameLst>
                                          <p:attrName>ppt_h</p:attrName>
                                        </p:attrNameLst>
                                      </p:cBhvr>
                                      <p:tavLst>
                                        <p:tav tm="0">
                                          <p:val>
                                            <p:fltVal val="0"/>
                                          </p:val>
                                        </p:tav>
                                        <p:tav tm="100000">
                                          <p:val>
                                            <p:strVal val="#ppt_h"/>
                                          </p:val>
                                        </p:tav>
                                      </p:tavLst>
                                    </p:anim>
                                    <p:animEffect transition="in" filter="fade">
                                      <p:cBhvr>
                                        <p:cTn id="16" dur="500"/>
                                        <p:tgtEl>
                                          <p:spTgt spid="5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79"/>
                                        </p:tgtEl>
                                        <p:attrNameLst>
                                          <p:attrName>style.visibility</p:attrName>
                                        </p:attrNameLst>
                                      </p:cBhvr>
                                      <p:to>
                                        <p:strVal val="visible"/>
                                      </p:to>
                                    </p:set>
                                    <p:anim calcmode="lin" valueType="num">
                                      <p:cBhvr>
                                        <p:cTn id="21" dur="500" fill="hold"/>
                                        <p:tgtEl>
                                          <p:spTgt spid="79"/>
                                        </p:tgtEl>
                                        <p:attrNameLst>
                                          <p:attrName>ppt_w</p:attrName>
                                        </p:attrNameLst>
                                      </p:cBhvr>
                                      <p:tavLst>
                                        <p:tav tm="0">
                                          <p:val>
                                            <p:fltVal val="0"/>
                                          </p:val>
                                        </p:tav>
                                        <p:tav tm="100000">
                                          <p:val>
                                            <p:strVal val="#ppt_w"/>
                                          </p:val>
                                        </p:tav>
                                      </p:tavLst>
                                    </p:anim>
                                    <p:anim calcmode="lin" valueType="num">
                                      <p:cBhvr>
                                        <p:cTn id="22" dur="500" fill="hold"/>
                                        <p:tgtEl>
                                          <p:spTgt spid="79"/>
                                        </p:tgtEl>
                                        <p:attrNameLst>
                                          <p:attrName>ppt_h</p:attrName>
                                        </p:attrNameLst>
                                      </p:cBhvr>
                                      <p:tavLst>
                                        <p:tav tm="0">
                                          <p:val>
                                            <p:fltVal val="0"/>
                                          </p:val>
                                        </p:tav>
                                        <p:tav tm="100000">
                                          <p:val>
                                            <p:strVal val="#ppt_h"/>
                                          </p:val>
                                        </p:tav>
                                      </p:tavLst>
                                    </p:anim>
                                    <p:animEffect transition="in" filter="fade">
                                      <p:cBhvr>
                                        <p:cTn id="23" dur="500"/>
                                        <p:tgtEl>
                                          <p:spTgt spid="79"/>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66"/>
                                        </p:tgtEl>
                                        <p:attrNameLst>
                                          <p:attrName>style.visibility</p:attrName>
                                        </p:attrNameLst>
                                      </p:cBhvr>
                                      <p:to>
                                        <p:strVal val="visible"/>
                                      </p:to>
                                    </p:set>
                                    <p:anim calcmode="lin" valueType="num">
                                      <p:cBhvr>
                                        <p:cTn id="28" dur="500" fill="hold"/>
                                        <p:tgtEl>
                                          <p:spTgt spid="66"/>
                                        </p:tgtEl>
                                        <p:attrNameLst>
                                          <p:attrName>ppt_w</p:attrName>
                                        </p:attrNameLst>
                                      </p:cBhvr>
                                      <p:tavLst>
                                        <p:tav tm="0">
                                          <p:val>
                                            <p:fltVal val="0"/>
                                          </p:val>
                                        </p:tav>
                                        <p:tav tm="100000">
                                          <p:val>
                                            <p:strVal val="#ppt_w"/>
                                          </p:val>
                                        </p:tav>
                                      </p:tavLst>
                                    </p:anim>
                                    <p:anim calcmode="lin" valueType="num">
                                      <p:cBhvr>
                                        <p:cTn id="29" dur="500" fill="hold"/>
                                        <p:tgtEl>
                                          <p:spTgt spid="66"/>
                                        </p:tgtEl>
                                        <p:attrNameLst>
                                          <p:attrName>ppt_h</p:attrName>
                                        </p:attrNameLst>
                                      </p:cBhvr>
                                      <p:tavLst>
                                        <p:tav tm="0">
                                          <p:val>
                                            <p:fltVal val="0"/>
                                          </p:val>
                                        </p:tav>
                                        <p:tav tm="100000">
                                          <p:val>
                                            <p:strVal val="#ppt_h"/>
                                          </p:val>
                                        </p:tav>
                                      </p:tavLst>
                                    </p:anim>
                                    <p:animEffect transition="in" filter="fade">
                                      <p:cBhvr>
                                        <p:cTn id="30"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DD7384A6-A925-F84B-A361-412809E9F3B5}" type="slidenum">
              <a:rPr lang="en-US" smtClean="0"/>
              <a:pPr/>
              <a:t>7</a:t>
            </a:fld>
            <a:endParaRPr lang="en-US" dirty="0"/>
          </a:p>
        </p:txBody>
      </p:sp>
      <p:sp>
        <p:nvSpPr>
          <p:cNvPr id="5" name="Title 4"/>
          <p:cNvSpPr>
            <a:spLocks noGrp="1"/>
          </p:cNvSpPr>
          <p:nvPr>
            <p:ph type="title"/>
          </p:nvPr>
        </p:nvSpPr>
        <p:spPr/>
        <p:txBody>
          <a:bodyPr>
            <a:normAutofit fontScale="90000"/>
          </a:bodyPr>
          <a:lstStyle/>
          <a:p>
            <a:r>
              <a:rPr lang="en-US" dirty="0"/>
              <a:t>Choices and Dilemma</a:t>
            </a:r>
          </a:p>
        </p:txBody>
      </p:sp>
      <p:pic>
        <p:nvPicPr>
          <p:cNvPr id="7" name="Picture 6">
            <a:extLst>
              <a:ext uri="{FF2B5EF4-FFF2-40B4-BE49-F238E27FC236}">
                <a16:creationId xmlns:a16="http://schemas.microsoft.com/office/drawing/2014/main" id="{D0A81968-EE4A-4ACE-9F22-7C3EBE0138F7}"/>
              </a:ext>
            </a:extLst>
          </p:cNvPr>
          <p:cNvPicPr>
            <a:picLocks noChangeAspect="1"/>
          </p:cNvPicPr>
          <p:nvPr/>
        </p:nvPicPr>
        <p:blipFill>
          <a:blip r:embed="rId3"/>
          <a:stretch>
            <a:fillRect/>
          </a:stretch>
        </p:blipFill>
        <p:spPr>
          <a:xfrm>
            <a:off x="274749" y="480792"/>
            <a:ext cx="8568744" cy="4129845"/>
          </a:xfrm>
          <a:prstGeom prst="rect">
            <a:avLst/>
          </a:prstGeom>
        </p:spPr>
      </p:pic>
      <p:sp>
        <p:nvSpPr>
          <p:cNvPr id="15" name="Oval 14">
            <a:extLst>
              <a:ext uri="{FF2B5EF4-FFF2-40B4-BE49-F238E27FC236}">
                <a16:creationId xmlns:a16="http://schemas.microsoft.com/office/drawing/2014/main" id="{DA12E189-097F-41FD-B164-95BADBEFAA74}"/>
              </a:ext>
            </a:extLst>
          </p:cNvPr>
          <p:cNvSpPr/>
          <p:nvPr/>
        </p:nvSpPr>
        <p:spPr>
          <a:xfrm>
            <a:off x="3915178" y="388982"/>
            <a:ext cx="1833093" cy="892935"/>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80AF2DC-A916-4AD5-BD7A-B0BEB72B334D}"/>
              </a:ext>
            </a:extLst>
          </p:cNvPr>
          <p:cNvSpPr/>
          <p:nvPr/>
        </p:nvSpPr>
        <p:spPr>
          <a:xfrm>
            <a:off x="7572777" y="2926958"/>
            <a:ext cx="1270716" cy="700591"/>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819029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1"/>
          </p:nvPr>
        </p:nvSpPr>
        <p:spPr/>
        <p:txBody>
          <a:bodyPr/>
          <a:lstStyle/>
          <a:p>
            <a:fld id="{DD7384A6-A925-F84B-A361-412809E9F3B5}" type="slidenum">
              <a:rPr lang="en-US" smtClean="0"/>
              <a:pPr/>
              <a:t>8</a:t>
            </a:fld>
            <a:endParaRPr lang="en-US" dirty="0"/>
          </a:p>
        </p:txBody>
      </p:sp>
      <p:sp>
        <p:nvSpPr>
          <p:cNvPr id="2" name="Title 1"/>
          <p:cNvSpPr>
            <a:spLocks noGrp="1"/>
          </p:cNvSpPr>
          <p:nvPr>
            <p:ph type="title"/>
          </p:nvPr>
        </p:nvSpPr>
        <p:spPr/>
        <p:txBody>
          <a:bodyPr/>
          <a:lstStyle/>
          <a:p>
            <a:r>
              <a:rPr lang="en-US" dirty="0"/>
              <a:t>Reciprocity - The Golden Rule</a:t>
            </a:r>
          </a:p>
        </p:txBody>
      </p:sp>
      <p:pic>
        <p:nvPicPr>
          <p:cNvPr id="8" name="Picture 7">
            <a:extLst>
              <a:ext uri="{FF2B5EF4-FFF2-40B4-BE49-F238E27FC236}">
                <a16:creationId xmlns:a16="http://schemas.microsoft.com/office/drawing/2014/main" id="{62DD80F8-B2D1-49CA-B436-F6E6A7C92CEE}"/>
              </a:ext>
            </a:extLst>
          </p:cNvPr>
          <p:cNvPicPr>
            <a:picLocks noChangeAspect="1"/>
          </p:cNvPicPr>
          <p:nvPr/>
        </p:nvPicPr>
        <p:blipFill>
          <a:blip r:embed="rId3"/>
          <a:stretch>
            <a:fillRect/>
          </a:stretch>
        </p:blipFill>
        <p:spPr>
          <a:xfrm>
            <a:off x="386366" y="557212"/>
            <a:ext cx="8343976" cy="4029075"/>
          </a:xfrm>
          <a:prstGeom prst="rect">
            <a:avLst/>
          </a:prstGeom>
        </p:spPr>
      </p:pic>
      <p:sp>
        <p:nvSpPr>
          <p:cNvPr id="10" name="Oval 9">
            <a:extLst>
              <a:ext uri="{FF2B5EF4-FFF2-40B4-BE49-F238E27FC236}">
                <a16:creationId xmlns:a16="http://schemas.microsoft.com/office/drawing/2014/main" id="{C2204FFB-A7E3-44E3-8A19-336F44F20340}"/>
              </a:ext>
            </a:extLst>
          </p:cNvPr>
          <p:cNvSpPr/>
          <p:nvPr/>
        </p:nvSpPr>
        <p:spPr>
          <a:xfrm>
            <a:off x="1674254" y="2125015"/>
            <a:ext cx="1214907" cy="393878"/>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DD376F7-8B08-401B-84BC-603138A82BF6}"/>
              </a:ext>
            </a:extLst>
          </p:cNvPr>
          <p:cNvSpPr/>
          <p:nvPr/>
        </p:nvSpPr>
        <p:spPr>
          <a:xfrm>
            <a:off x="4994855" y="3236890"/>
            <a:ext cx="1418823" cy="392807"/>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67EA946-64C9-40C7-93FC-4819BF3A8603}"/>
              </a:ext>
            </a:extLst>
          </p:cNvPr>
          <p:cNvSpPr/>
          <p:nvPr/>
        </p:nvSpPr>
        <p:spPr>
          <a:xfrm>
            <a:off x="3606085" y="1844899"/>
            <a:ext cx="952269" cy="560231"/>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0996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9298BB-C2E0-4414-99A9-2E5ED9751C23}"/>
              </a:ext>
            </a:extLst>
          </p:cNvPr>
          <p:cNvSpPr>
            <a:spLocks noGrp="1"/>
          </p:cNvSpPr>
          <p:nvPr>
            <p:ph type="sldNum" sz="quarter" idx="11"/>
          </p:nvPr>
        </p:nvSpPr>
        <p:spPr/>
        <p:txBody>
          <a:bodyPr/>
          <a:lstStyle/>
          <a:p>
            <a:fld id="{DD7384A6-A925-F84B-A361-412809E9F3B5}" type="slidenum">
              <a:rPr lang="en-US" smtClean="0"/>
              <a:pPr/>
              <a:t>9</a:t>
            </a:fld>
            <a:endParaRPr lang="en-US" dirty="0"/>
          </a:p>
        </p:txBody>
      </p:sp>
      <p:sp>
        <p:nvSpPr>
          <p:cNvPr id="4" name="Title 3">
            <a:extLst>
              <a:ext uri="{FF2B5EF4-FFF2-40B4-BE49-F238E27FC236}">
                <a16:creationId xmlns:a16="http://schemas.microsoft.com/office/drawing/2014/main" id="{E5C77F60-A17E-4B41-9053-D4502E6F121E}"/>
              </a:ext>
            </a:extLst>
          </p:cNvPr>
          <p:cNvSpPr>
            <a:spLocks noGrp="1"/>
          </p:cNvSpPr>
          <p:nvPr>
            <p:ph type="title"/>
          </p:nvPr>
        </p:nvSpPr>
        <p:spPr/>
        <p:txBody>
          <a:bodyPr/>
          <a:lstStyle/>
          <a:p>
            <a:r>
              <a:rPr lang="en-US" dirty="0"/>
              <a:t>Breaking Bias </a:t>
            </a:r>
          </a:p>
        </p:txBody>
      </p:sp>
      <p:pic>
        <p:nvPicPr>
          <p:cNvPr id="11" name="Picture 10">
            <a:extLst>
              <a:ext uri="{FF2B5EF4-FFF2-40B4-BE49-F238E27FC236}">
                <a16:creationId xmlns:a16="http://schemas.microsoft.com/office/drawing/2014/main" id="{C54E5709-37F8-48D5-8DBB-6E0D3972C8BB}"/>
              </a:ext>
            </a:extLst>
          </p:cNvPr>
          <p:cNvPicPr>
            <a:picLocks noChangeAspect="1"/>
          </p:cNvPicPr>
          <p:nvPr/>
        </p:nvPicPr>
        <p:blipFill>
          <a:blip r:embed="rId2"/>
          <a:stretch>
            <a:fillRect/>
          </a:stretch>
        </p:blipFill>
        <p:spPr>
          <a:xfrm>
            <a:off x="573314" y="647700"/>
            <a:ext cx="8157028" cy="3710939"/>
          </a:xfrm>
          <a:prstGeom prst="rect">
            <a:avLst/>
          </a:prstGeom>
        </p:spPr>
      </p:pic>
      <p:sp>
        <p:nvSpPr>
          <p:cNvPr id="12" name="TextBox 11">
            <a:extLst>
              <a:ext uri="{FF2B5EF4-FFF2-40B4-BE49-F238E27FC236}">
                <a16:creationId xmlns:a16="http://schemas.microsoft.com/office/drawing/2014/main" id="{037BB2F5-648F-4739-BAC1-DF36B38FD5B8}"/>
              </a:ext>
            </a:extLst>
          </p:cNvPr>
          <p:cNvSpPr txBox="1"/>
          <p:nvPr/>
        </p:nvSpPr>
        <p:spPr>
          <a:xfrm>
            <a:off x="573314" y="4709160"/>
            <a:ext cx="3587206" cy="276999"/>
          </a:xfrm>
          <a:prstGeom prst="rect">
            <a:avLst/>
          </a:prstGeom>
          <a:noFill/>
        </p:spPr>
        <p:txBody>
          <a:bodyPr wrap="square" rtlCol="0">
            <a:spAutoFit/>
          </a:bodyPr>
          <a:lstStyle/>
          <a:p>
            <a:r>
              <a:rPr lang="en-US" sz="1200" dirty="0"/>
              <a:t>Source: </a:t>
            </a:r>
            <a:r>
              <a:rPr lang="en-US" sz="1200" dirty="0">
                <a:hlinkClick r:id="rId3"/>
              </a:rPr>
              <a:t>https://www.xkcd.com/385/</a:t>
            </a:r>
            <a:r>
              <a:rPr lang="en-US" sz="1200" dirty="0"/>
              <a:t> </a:t>
            </a:r>
          </a:p>
        </p:txBody>
      </p:sp>
    </p:spTree>
    <p:extLst>
      <p:ext uri="{BB962C8B-B14F-4D97-AF65-F5344CB8AC3E}">
        <p14:creationId xmlns:p14="http://schemas.microsoft.com/office/powerpoint/2010/main" val="3684142660"/>
      </p:ext>
    </p:extLst>
  </p:cSld>
  <p:clrMapOvr>
    <a:masterClrMapping/>
  </p:clrMapOvr>
</p:sld>
</file>

<file path=ppt/theme/theme1.xml><?xml version="1.0" encoding="utf-8"?>
<a:theme xmlns:a="http://schemas.openxmlformats.org/drawingml/2006/main" name="1_CapTech Brand Theme_2015">
  <a:themeElements>
    <a:clrScheme name="CapTech Brand Theme_2015">
      <a:dk1>
        <a:srgbClr val="000000"/>
      </a:dk1>
      <a:lt1>
        <a:sysClr val="window" lastClr="FFFFFF"/>
      </a:lt1>
      <a:dk2>
        <a:srgbClr val="53565A"/>
      </a:dk2>
      <a:lt2>
        <a:srgbClr val="FFFFFF"/>
      </a:lt2>
      <a:accent1>
        <a:srgbClr val="0746AB"/>
      </a:accent1>
      <a:accent2>
        <a:srgbClr val="118ED9"/>
      </a:accent2>
      <a:accent3>
        <a:srgbClr val="54565B"/>
      </a:accent3>
      <a:accent4>
        <a:srgbClr val="529A0E"/>
      </a:accent4>
      <a:accent5>
        <a:srgbClr val="3E9CBA"/>
      </a:accent5>
      <a:accent6>
        <a:srgbClr val="F38337"/>
      </a:accent6>
      <a:hlink>
        <a:srgbClr val="118ED9"/>
      </a:hlink>
      <a:folHlink>
        <a:srgbClr val="0746A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AEA3517B-8AA3-A04A-AAF5-DE08AF5F696D}" vid="{6E31325A-0C92-544A-AD16-4D8D772E1D9F}"/>
    </a:ext>
  </a:extLst>
</a:theme>
</file>

<file path=ppt/theme/theme2.xml><?xml version="1.0" encoding="utf-8"?>
<a:theme xmlns:a="http://schemas.openxmlformats.org/drawingml/2006/main" name="Body Layout">
  <a:themeElements>
    <a:clrScheme name="CapTech_2015">
      <a:dk1>
        <a:srgbClr val="000000"/>
      </a:dk1>
      <a:lt1>
        <a:srgbClr val="FFFFFF"/>
      </a:lt1>
      <a:dk2>
        <a:srgbClr val="424449"/>
      </a:dk2>
      <a:lt2>
        <a:srgbClr val="DCDEE0"/>
      </a:lt2>
      <a:accent1>
        <a:srgbClr val="2F63AE"/>
      </a:accent1>
      <a:accent2>
        <a:srgbClr val="118ED9"/>
      </a:accent2>
      <a:accent3>
        <a:srgbClr val="288E8B"/>
      </a:accent3>
      <a:accent4>
        <a:srgbClr val="529A0E"/>
      </a:accent4>
      <a:accent5>
        <a:srgbClr val="FC5018"/>
      </a:accent5>
      <a:accent6>
        <a:srgbClr val="6223B0"/>
      </a:accent6>
      <a:hlink>
        <a:srgbClr val="118ED9"/>
      </a:hlink>
      <a:folHlink>
        <a:srgbClr val="0746A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AEA3517B-8AA3-A04A-AAF5-DE08AF5F696D}" vid="{866AE8AD-22EB-9E4C-A099-E80210F8F46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a04a6d4b-a655-4711-9ad2-4fef22f02235">
      <Value>110</Value>
      <Value>39</Value>
    </TaxCatchAll>
    <Format xmlns="887496b9-6ef9-4ff4-9373-8210c621dec6">Presentation (Widescreen)</Format>
    <faca59de68f046088a71a092c0fae324 xmlns="887496b9-6ef9-4ff4-9373-8210c621dec6">
      <Terms xmlns="http://schemas.microsoft.com/office/infopath/2007/PartnerControls">
        <TermInfo xmlns="http://schemas.microsoft.com/office/infopath/2007/PartnerControls">
          <TermName xmlns="http://schemas.microsoft.com/office/infopath/2007/PartnerControls">About CapTech</TermName>
          <TermId xmlns="http://schemas.microsoft.com/office/infopath/2007/PartnerControls">0f43c77d-8a0b-494d-a7db-f54564ebdf53</TermId>
        </TermInfo>
      </Terms>
    </faca59de68f046088a71a092c0fae324>
    <de50a5d9a33746069d34d818acf68125 xmlns="887496b9-6ef9-4ff4-9373-8210c621dec6">
      <Terms xmlns="http://schemas.microsoft.com/office/infopath/2007/PartnerControls">
        <TermInfo xmlns="http://schemas.microsoft.com/office/infopath/2007/PartnerControls">
          <TermName xmlns="http://schemas.microsoft.com/office/infopath/2007/PartnerControls">About CapTech</TermName>
          <TermId xmlns="http://schemas.microsoft.com/office/infopath/2007/PartnerControls">0f43c77d-8a0b-494d-a7db-f54564ebdf53</TermId>
        </TermInfo>
      </Terms>
    </de50a5d9a33746069d34d818acf68125>
    <Presentation_x0020_Type xmlns="887496b9-6ef9-4ff4-9373-8210c621dec6">Presentation Template</Presentation_x0020_Type>
    <Year xmlns="887496b9-6ef9-4ff4-9373-8210c621dec6">2016</Year>
    <SharedWithUsers xmlns="a04a6d4b-a655-4711-9ad2-4fef22f02235">
      <UserInfo>
        <DisplayName>Sandra Trinh</DisplayName>
        <AccountId>384</AccountId>
        <AccountType/>
      </UserInfo>
      <UserInfo>
        <DisplayName>Dennis Bowne</DisplayName>
        <AccountId>235</AccountId>
        <AccountType/>
      </UserInfo>
      <UserInfo>
        <DisplayName>Jordan Hessels</DisplayName>
        <AccountId>473</AccountId>
        <AccountType/>
      </UserInfo>
      <UserInfo>
        <DisplayName>Brandon Timbes</DisplayName>
        <AccountId>174</AccountId>
        <AccountType/>
      </UserInfo>
      <UserInfo>
        <DisplayName>Hardik Shah</DisplayName>
        <AccountId>358</AccountId>
        <AccountType/>
      </UserInfo>
      <UserInfo>
        <DisplayName>Alex Fabian</DisplayName>
        <AccountId>147</AccountId>
        <AccountType/>
      </UserInfo>
      <UserInfo>
        <DisplayName>Logan George</DisplayName>
        <AccountId>323</AccountId>
        <AccountType/>
      </UserInfo>
      <UserInfo>
        <DisplayName>Stephen Randall</DisplayName>
        <AccountId>447</AccountId>
        <AccountType/>
      </UserInfo>
      <UserInfo>
        <DisplayName>Nicole Kalencki</DisplayName>
        <AccountId>403</AccountId>
        <AccountType/>
      </UserInfo>
      <UserInfo>
        <DisplayName>Allison Fisher</DisplayName>
        <AccountId>479</AccountId>
        <AccountType/>
      </UserInfo>
      <UserInfo>
        <DisplayName>Megan F. Morris</DisplayName>
        <AccountId>161</AccountId>
        <AccountType/>
      </UserInfo>
      <UserInfo>
        <DisplayName>Rosemary Cooke</DisplayName>
        <AccountId>304</AccountId>
        <AccountType/>
      </UserInfo>
      <UserInfo>
        <DisplayName>Craig Paxton</DisplayName>
        <AccountId>312</AccountId>
        <AccountType/>
      </UserInfo>
      <UserInfo>
        <DisplayName>Rick DeJarnette</DisplayName>
        <AccountId>560</AccountId>
        <AccountType/>
      </UserInfo>
      <UserInfo>
        <DisplayName>Nathan Tatum</DisplayName>
        <AccountId>182</AccountId>
        <AccountType/>
      </UserInfo>
      <UserInfo>
        <DisplayName>Nicholas Kerzman</DisplayName>
        <AccountId>110</AccountId>
        <AccountType/>
      </UserInfo>
      <UserInfo>
        <DisplayName>David DeHaven</DisplayName>
        <AccountId>81</AccountId>
        <AccountType/>
      </UserInfo>
      <UserInfo>
        <DisplayName>Robbie Talmage</DisplayName>
        <AccountId>175</AccountId>
        <AccountType/>
      </UserInfo>
      <UserInfo>
        <DisplayName>Sara Alloy</DisplayName>
        <AccountId>337</AccountId>
        <AccountType/>
      </UserInfo>
      <UserInfo>
        <DisplayName>John Blackwell</DisplayName>
        <AccountId>439</AccountId>
        <AccountType/>
      </UserInfo>
      <UserInfo>
        <DisplayName>Daniel George</DisplayName>
        <AccountId>407</AccountId>
        <AccountType/>
      </UserInfo>
      <UserInfo>
        <DisplayName>David Siravo</DisplayName>
        <AccountId>572</AccountId>
        <AccountType/>
      </UserInfo>
      <UserInfo>
        <DisplayName>David Moore</DisplayName>
        <AccountId>404</AccountId>
        <AccountType/>
      </UserInfo>
      <UserInfo>
        <DisplayName>Nicolette Lerch</DisplayName>
        <AccountId>273</AccountId>
        <AccountType/>
      </UserInfo>
      <UserInfo>
        <DisplayName>Ralph Cummins</DisplayName>
        <AccountId>521</AccountId>
        <AccountType/>
      </UserInfo>
      <UserInfo>
        <DisplayName>Adam Jones</DisplayName>
        <AccountId>438</AccountId>
        <AccountType/>
      </UserInfo>
      <UserInfo>
        <DisplayName>Matt Erlick</DisplayName>
        <AccountId>180</AccountId>
        <AccountType/>
      </UserInfo>
      <UserInfo>
        <DisplayName>Kevin Clark</DisplayName>
        <AccountId>581</AccountId>
        <AccountType/>
      </UserInfo>
      <UserInfo>
        <DisplayName>Virginia Ivey</DisplayName>
        <AccountId>402</AccountId>
        <AccountType/>
      </UserInfo>
      <UserInfo>
        <DisplayName>Caitlyn Mayers</DisplayName>
        <AccountId>594</AccountId>
        <AccountType/>
      </UserInfo>
      <UserInfo>
        <DisplayName>Venkat Iyer</DisplayName>
        <AccountId>268</AccountId>
        <AccountType/>
      </UserInfo>
      <UserInfo>
        <DisplayName>Giancarlo Deleon</DisplayName>
        <AccountId>314</AccountId>
        <AccountType/>
      </UserInfo>
      <UserInfo>
        <DisplayName>Rob Musser</DisplayName>
        <AccountId>375</AccountId>
        <AccountType/>
      </UserInfo>
      <UserInfo>
        <DisplayName>Cameron Moore</DisplayName>
        <AccountId>623</AccountId>
        <AccountType/>
      </UserInfo>
      <UserInfo>
        <DisplayName>Lindsey Estrada</DisplayName>
        <AccountId>626</AccountId>
        <AccountType/>
      </UserInfo>
      <UserInfo>
        <DisplayName>Karen Rodd</DisplayName>
        <AccountId>85</AccountId>
        <AccountType/>
      </UserInfo>
      <UserInfo>
        <DisplayName>Ross Gilmore</DisplayName>
        <AccountId>82</AccountId>
        <AccountType/>
      </UserInfo>
      <UserInfo>
        <DisplayName>Meg Beattie</DisplayName>
        <AccountId>258</AccountId>
        <AccountType/>
      </UserInfo>
      <UserInfo>
        <DisplayName>Chris Cin</DisplayName>
        <AccountId>218</AccountId>
        <AccountType/>
      </UserInfo>
    </SharedWithUsers>
    <h1e786463a8644a58124e098445f6546 xmlns="887496b9-6ef9-4ff4-9373-8210c621dec6">
      <Terms xmlns="http://schemas.microsoft.com/office/infopath/2007/PartnerControls"/>
    </h1e786463a8644a58124e098445f6546>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93E56C33295D140AAFEAA58146FC32C" ma:contentTypeVersion="19" ma:contentTypeDescription="Create a new document." ma:contentTypeScope="" ma:versionID="e592ff154c0b80c12152d9f2038ca669">
  <xsd:schema xmlns:xsd="http://www.w3.org/2001/XMLSchema" xmlns:xs="http://www.w3.org/2001/XMLSchema" xmlns:p="http://schemas.microsoft.com/office/2006/metadata/properties" xmlns:ns2="887496b9-6ef9-4ff4-9373-8210c621dec6" xmlns:ns3="a04a6d4b-a655-4711-9ad2-4fef22f02235" targetNamespace="http://schemas.microsoft.com/office/2006/metadata/properties" ma:root="true" ma:fieldsID="1b07a97548add0d40a726be09adc5786" ns2:_="" ns3:_="">
    <xsd:import namespace="887496b9-6ef9-4ff4-9373-8210c621dec6"/>
    <xsd:import namespace="a04a6d4b-a655-4711-9ad2-4fef22f02235"/>
    <xsd:element name="properties">
      <xsd:complexType>
        <xsd:sequence>
          <xsd:element name="documentManagement">
            <xsd:complexType>
              <xsd:all>
                <xsd:element ref="ns2:Presentation_x0020_Type"/>
                <xsd:element ref="ns2:Format"/>
                <xsd:element ref="ns2:Year" minOccurs="0"/>
                <xsd:element ref="ns2:faca59de68f046088a71a092c0fae324" minOccurs="0"/>
                <xsd:element ref="ns3:TaxCatchAll" minOccurs="0"/>
                <xsd:element ref="ns2:de50a5d9a33746069d34d818acf68125" minOccurs="0"/>
                <xsd:element ref="ns3:SharedWithUsers" minOccurs="0"/>
                <xsd:element ref="ns3:SharedWithDetails" minOccurs="0"/>
                <xsd:element ref="ns2:h1e786463a8644a58124e098445f6546"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7496b9-6ef9-4ff4-9373-8210c621dec6" elementFormDefault="qualified">
    <xsd:import namespace="http://schemas.microsoft.com/office/2006/documentManagement/types"/>
    <xsd:import namespace="http://schemas.microsoft.com/office/infopath/2007/PartnerControls"/>
    <xsd:element name="Presentation_x0020_Type" ma:index="8" ma:displayName="Presentation Type" ma:default="Sales Deck" ma:format="RadioButtons" ma:internalName="Presentation_x0020_Type">
      <xsd:simpleType>
        <xsd:restriction base="dms:Choice">
          <xsd:enumeration value="Sales Deck"/>
          <xsd:enumeration value="Presentation Template"/>
          <xsd:enumeration value="Webinar Presentation"/>
          <xsd:enumeration value="Event Presentation"/>
          <xsd:enumeration value="Analyst Briefing Presentation"/>
          <xsd:enumeration value="Other"/>
        </xsd:restriction>
      </xsd:simpleType>
    </xsd:element>
    <xsd:element name="Format" ma:index="9" ma:displayName="Presentation Format" ma:default="Print (Standard)" ma:format="RadioButtons" ma:internalName="Format">
      <xsd:simpleType>
        <xsd:restriction base="dms:Choice">
          <xsd:enumeration value="Print (Standard)"/>
          <xsd:enumeration value="Presentation (Widescreen)"/>
        </xsd:restriction>
      </xsd:simpleType>
    </xsd:element>
    <xsd:element name="Year" ma:index="10" nillable="true" ma:displayName="Year" ma:default="2016" ma:format="Dropdown" ma:internalName="Year">
      <xsd:simpleType>
        <xsd:restriction base="dms:Choice">
          <xsd:enumeration value="2016"/>
          <xsd:enumeration value="2015"/>
          <xsd:enumeration value="2014"/>
          <xsd:enumeration value="2013"/>
          <xsd:enumeration value="ARCHIVE"/>
        </xsd:restriction>
      </xsd:simpleType>
    </xsd:element>
    <xsd:element name="faca59de68f046088a71a092c0fae324" ma:index="12" nillable="true" ma:taxonomy="true" ma:internalName="faca59de68f046088a71a092c0fae324" ma:taxonomyFieldName="Service" ma:displayName="Service" ma:readOnly="false" ma:default="" ma:fieldId="{faca59de-68f0-4608-8a71-a092c0fae324}" ma:sspId="d39e83f5-da68-4ed3-9d50-d7b0ac448d4e" ma:termSetId="221212d9-a042-42f5-93f7-1540500a07f6" ma:anchorId="00000000-0000-0000-0000-000000000000" ma:open="false" ma:isKeyword="false">
      <xsd:complexType>
        <xsd:sequence>
          <xsd:element ref="pc:Terms" minOccurs="0" maxOccurs="1"/>
        </xsd:sequence>
      </xsd:complexType>
    </xsd:element>
    <xsd:element name="de50a5d9a33746069d34d818acf68125" ma:index="15" nillable="true" ma:taxonomy="true" ma:internalName="de50a5d9a33746069d34d818acf68125" ma:taxonomyFieldName="Go_x002d_to_x002d_Market_x0020_Service_x0020_Group" ma:displayName="Service Group" ma:readOnly="false" ma:default="" ma:fieldId="{de50a5d9-a337-4606-9d34-d818acf68125}" ma:sspId="d39e83f5-da68-4ed3-9d50-d7b0ac448d4e" ma:termSetId="e66181c5-fc44-490d-b41c-a60191ac6ecc" ma:anchorId="00000000-0000-0000-0000-000000000000" ma:open="false" ma:isKeyword="false">
      <xsd:complexType>
        <xsd:sequence>
          <xsd:element ref="pc:Terms" minOccurs="0" maxOccurs="1"/>
        </xsd:sequence>
      </xsd:complexType>
    </xsd:element>
    <xsd:element name="h1e786463a8644a58124e098445f6546" ma:index="19" nillable="true" ma:taxonomy="true" ma:internalName="h1e786463a8644a58124e098445f6546" ma:taxonomyFieldName="Industry" ma:displayName="Industry" ma:default="" ma:fieldId="{11e78646-3a86-44a5-8124-e098445f6546}" ma:taxonomyMulti="true" ma:sspId="d39e83f5-da68-4ed3-9d50-d7b0ac448d4e" ma:termSetId="8233b0bf-8234-4172-94bc-aa09dbc030e3"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04a6d4b-a655-4711-9ad2-4fef22f02235" elementFormDefault="qualified">
    <xsd:import namespace="http://schemas.microsoft.com/office/2006/documentManagement/types"/>
    <xsd:import namespace="http://schemas.microsoft.com/office/infopath/2007/PartnerControls"/>
    <xsd:element name="TaxCatchAll" ma:index="13" nillable="true" ma:displayName="Taxonomy Catch All Column" ma:description="" ma:hidden="true" ma:list="{6293effc-b6a5-4379-813b-93bed6847639}" ma:internalName="TaxCatchAll" ma:showField="CatchAllData" ma:web="a04a6d4b-a655-4711-9ad2-4fef22f02235">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01AD071-14CB-4720-9A60-6BAD508BC482}">
  <ds:schemaRefs>
    <ds:schemaRef ds:uri="http://purl.org/dc/terms/"/>
    <ds:schemaRef ds:uri="http://purl.org/dc/elements/1.1/"/>
    <ds:schemaRef ds:uri="http://schemas.microsoft.com/office/infopath/2007/PartnerControls"/>
    <ds:schemaRef ds:uri="http://purl.org/dc/dcmitype/"/>
    <ds:schemaRef ds:uri="http://schemas.microsoft.com/office/2006/metadata/properties"/>
    <ds:schemaRef ds:uri="http://schemas.microsoft.com/office/2006/documentManagement/types"/>
    <ds:schemaRef ds:uri="http://schemas.openxmlformats.org/package/2006/metadata/core-properties"/>
    <ds:schemaRef ds:uri="a04a6d4b-a655-4711-9ad2-4fef22f02235"/>
    <ds:schemaRef ds:uri="887496b9-6ef9-4ff4-9373-8210c621dec6"/>
    <ds:schemaRef ds:uri="http://www.w3.org/XML/1998/namespace"/>
  </ds:schemaRefs>
</ds:datastoreItem>
</file>

<file path=customXml/itemProps2.xml><?xml version="1.0" encoding="utf-8"?>
<ds:datastoreItem xmlns:ds="http://schemas.openxmlformats.org/officeDocument/2006/customXml" ds:itemID="{8E76FC9B-A70B-4518-930A-DEFB14F364B8}">
  <ds:schemaRefs>
    <ds:schemaRef ds:uri="http://schemas.microsoft.com/sharepoint/v3/contenttype/forms"/>
  </ds:schemaRefs>
</ds:datastoreItem>
</file>

<file path=customXml/itemProps3.xml><?xml version="1.0" encoding="utf-8"?>
<ds:datastoreItem xmlns:ds="http://schemas.openxmlformats.org/officeDocument/2006/customXml" ds:itemID="{F6025134-EF3D-485C-951D-9DC64AEE5C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87496b9-6ef9-4ff4-9373-8210c621dec6"/>
    <ds:schemaRef ds:uri="a04a6d4b-a655-4711-9ad2-4fef22f0223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CT2017_Presentation Template_Widescreen</Template>
  <TotalTime>26868</TotalTime>
  <Words>1688</Words>
  <Application>Microsoft Office PowerPoint</Application>
  <PresentationFormat>On-screen Show (16:9)</PresentationFormat>
  <Paragraphs>243</Paragraphs>
  <Slides>29</Slides>
  <Notes>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29</vt:i4>
      </vt:variant>
    </vt:vector>
  </HeadingPairs>
  <TitlesOfParts>
    <vt:vector size="39" baseType="lpstr">
      <vt:lpstr>Adelle Regular</vt:lpstr>
      <vt:lpstr>Adelle-Regular</vt:lpstr>
      <vt:lpstr>Arial</vt:lpstr>
      <vt:lpstr>Calibri</vt:lpstr>
      <vt:lpstr>Lucida Grande</vt:lpstr>
      <vt:lpstr>Proxima Nova Light</vt:lpstr>
      <vt:lpstr>Proxima Nova Regular</vt:lpstr>
      <vt:lpstr>Proxima Nova Semibold</vt:lpstr>
      <vt:lpstr>1_CapTech Brand Theme_2015</vt:lpstr>
      <vt:lpstr>Body Layout</vt:lpstr>
      <vt:lpstr>PowerPoint Presentation</vt:lpstr>
      <vt:lpstr>Agenda</vt:lpstr>
      <vt:lpstr>PowerPoint Presentation</vt:lpstr>
      <vt:lpstr>Terms</vt:lpstr>
      <vt:lpstr>Legal vs. Ethical</vt:lpstr>
      <vt:lpstr>Legal vs. Ethical</vt:lpstr>
      <vt:lpstr>Choices and Dilemma</vt:lpstr>
      <vt:lpstr>Reciprocity - The Golden Rule</vt:lpstr>
      <vt:lpstr>Breaking Bias </vt:lpstr>
      <vt:lpstr>Ain’t Got Nothing to Hide</vt:lpstr>
      <vt:lpstr>PowerPoint Presentation</vt:lpstr>
      <vt:lpstr>Why Ethics?</vt:lpstr>
      <vt:lpstr>Why Ethics?</vt:lpstr>
      <vt:lpstr>Potential Causes of Failure in Big Data Projects</vt:lpstr>
      <vt:lpstr>Ethical Implications </vt:lpstr>
      <vt:lpstr>PowerPoint Presentation</vt:lpstr>
      <vt:lpstr>Informed Consent</vt:lpstr>
      <vt:lpstr>Data Ownership</vt:lpstr>
      <vt:lpstr>Data Privacy</vt:lpstr>
      <vt:lpstr>Anonymity</vt:lpstr>
      <vt:lpstr>Algorithmic Bias</vt:lpstr>
      <vt:lpstr>Digital Forensics</vt:lpstr>
      <vt:lpstr>Data Leaks</vt:lpstr>
      <vt:lpstr>Data Storage</vt:lpstr>
      <vt:lpstr>PowerPoint Presentation</vt:lpstr>
      <vt:lpstr>Code of Ethics</vt:lpstr>
      <vt:lpstr>Points to Ponder </vt:lpstr>
      <vt:lpstr>Ethics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Guidelines</dc:title>
  <dc:creator>Nate Blackburn</dc:creator>
  <cp:keywords/>
  <cp:lastModifiedBy>Mercy Beckham</cp:lastModifiedBy>
  <cp:revision>137</cp:revision>
  <cp:lastPrinted>2015-04-06T18:21:16Z</cp:lastPrinted>
  <dcterms:created xsi:type="dcterms:W3CDTF">2017-05-02T16:51:27Z</dcterms:created>
  <dcterms:modified xsi:type="dcterms:W3CDTF">2017-09-14T12:44:00Z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0x010100193E56C33295D140AAFEAA58146FC32C</vt:lpwstr>
  </property>
  <property fmtid="{D5CDD505-2E9C-101B-9397-08002B2CF9AE}" pid="3" name="_dlc_DocIdItemGuid">
    <vt:lpwstr>19eb9014-62e4-407f-88c1-1d543fa1d3fe</vt:lpwstr>
  </property>
  <property fmtid="{D5CDD505-2E9C-101B-9397-08002B2CF9AE}" pid="4" name="TaxKeyword">
    <vt:lpwstr/>
  </property>
  <property fmtid="{D5CDD505-2E9C-101B-9397-08002B2CF9AE}" pid="5" name="Work_x0020_Location">
    <vt:lpwstr/>
  </property>
  <property fmtid="{D5CDD505-2E9C-101B-9397-08002B2CF9AE}" pid="6" name="Marketing Document Type">
    <vt:lpwstr>102;#Template|076f35db-7346-43d9-805b-cfacc30fbf28</vt:lpwstr>
  </property>
  <property fmtid="{D5CDD505-2E9C-101B-9397-08002B2CF9AE}" pid="7" name="Document Status">
    <vt:lpwstr>5;#Current|34743aea-d6f4-4007-88e1-1597a311a17c</vt:lpwstr>
  </property>
  <property fmtid="{D5CDD505-2E9C-101B-9397-08002B2CF9AE}" pid="8" name="Client_x0020__x002F__x0020_Account">
    <vt:lpwstr/>
  </property>
  <property fmtid="{D5CDD505-2E9C-101B-9397-08002B2CF9AE}" pid="9" name="Industry">
    <vt:lpwstr/>
  </property>
  <property fmtid="{D5CDD505-2E9C-101B-9397-08002B2CF9AE}" pid="10" name="Service Offering">
    <vt:lpwstr/>
  </property>
  <property fmtid="{D5CDD505-2E9C-101B-9397-08002B2CF9AE}" pid="11" name="Practice_x0020_Area">
    <vt:lpwstr/>
  </property>
  <property fmtid="{D5CDD505-2E9C-101B-9397-08002B2CF9AE}" pid="12" name="Client / Account">
    <vt:lpwstr/>
  </property>
  <property fmtid="{D5CDD505-2E9C-101B-9397-08002B2CF9AE}" pid="13" name="Practice Area">
    <vt:lpwstr/>
  </property>
  <property fmtid="{D5CDD505-2E9C-101B-9397-08002B2CF9AE}" pid="14" name="Work Location">
    <vt:lpwstr/>
  </property>
  <property fmtid="{D5CDD505-2E9C-101B-9397-08002B2CF9AE}" pid="15" name="Go-to-Market Service Group">
    <vt:lpwstr>39;#About CapTech|0f43c77d-8a0b-494d-a7db-f54564ebdf53</vt:lpwstr>
  </property>
  <property fmtid="{D5CDD505-2E9C-101B-9397-08002B2CF9AE}" pid="16" name="Service">
    <vt:lpwstr>110;#About CapTech|0f43c77d-8a0b-494d-a7db-f54564ebdf53</vt:lpwstr>
  </property>
</Properties>
</file>